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4BB26A-C223-484F-93AF-4E8A1F277202}" v="13" dt="2024-04-28T19:41:59.2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6"/>
  </p:normalViewPr>
  <p:slideViewPr>
    <p:cSldViewPr snapToGrid="0">
      <p:cViewPr varScale="1">
        <p:scale>
          <a:sx n="105" d="100"/>
          <a:sy n="105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4/28/24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486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4/28/24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723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4/28/24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060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4/28/24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787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4/28/24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80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4/28/24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423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4/28/24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56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4/28/24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236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4/28/24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318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4/28/24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06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4/28/24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66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4/28/24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60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24" r:id="rId6"/>
    <p:sldLayoutId id="2147483719" r:id="rId7"/>
    <p:sldLayoutId id="2147483720" r:id="rId8"/>
    <p:sldLayoutId id="2147483721" r:id="rId9"/>
    <p:sldLayoutId id="2147483723" r:id="rId10"/>
    <p:sldLayoutId id="2147483722" r:id="rId11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155108&amp;picture=mount-hermon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CA22F210-7186-4074-94C5-FAD2C2EB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ED93057-B056-4D1D-B0DA-F1619DAAF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E168AA-DED6-9997-0A15-1DF7B8FB5A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5103" y="1057522"/>
            <a:ext cx="4741843" cy="2173433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 The Dew of Mt. Hermon…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1EB6C0-DDF7-BA08-2BF9-04486BCA3E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5104" y="3751119"/>
            <a:ext cx="4797502" cy="1606163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Psalm 133 and the Blessing of Unity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5B41592-BC5E-4AE2-8CA7-91C73FD8F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B574A3D-9991-4D4A-91DF-0D0DE47DB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5A56255-4961-41E1-887B-7319F23C9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mountain range with snow capped mountains&#10;&#10;Description automatically generated">
            <a:extLst>
              <a:ext uri="{FF2B5EF4-FFF2-40B4-BE49-F238E27FC236}">
                <a16:creationId xmlns:a16="http://schemas.microsoft.com/office/drawing/2014/main" id="{A56EFBF3-18D2-BA62-F04C-F4F0A3EA6E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242" r="20029"/>
          <a:stretch/>
        </p:blipFill>
        <p:spPr>
          <a:xfrm>
            <a:off x="6859936" y="-2"/>
            <a:ext cx="5332064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762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8FE0C-2FA1-3EE2-6376-DF21A1646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657344" cy="6857999"/>
          </a:xfrm>
        </p:spPr>
        <p:txBody>
          <a:bodyPr>
            <a:noAutofit/>
          </a:bodyPr>
          <a:lstStyle/>
          <a:p>
            <a:pPr algn="ctr"/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133:1: How Good, How Pleasant…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B9C8F-D543-3B9C-60D5-AC9A2EEAE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344" y="0"/>
            <a:ext cx="7534656" cy="685799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200" b="0" kern="100" dirty="0">
              <a:latin typeface="Times New Roman" panose="02020603050405020304" pitchFamily="18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b="0" kern="100" dirty="0">
              <a:latin typeface="Times New Roman" panose="02020603050405020304" pitchFamily="18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0" kern="100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F</a:t>
            </a:r>
            <a:r>
              <a:rPr lang="en-US" sz="2200" b="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amilies would have sung these Songs of Ascents as they were making their journey up to the City of David.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b="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Family tensions have plenty of opportunity to be brought out in the open and dealt with.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b="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Psalm 133 helps to put us in the right mindset for interacting with people whom we may not see eye to eye.  </a:t>
            </a:r>
            <a:endParaRPr lang="en-US" sz="2200" b="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57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0B84C-2B3A-6B40-E17E-E2509F2C0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632960" cy="6858000"/>
          </a:xfrm>
        </p:spPr>
        <p:txBody>
          <a:bodyPr>
            <a:normAutofit/>
          </a:bodyPr>
          <a:lstStyle/>
          <a:p>
            <a:pPr algn="ctr"/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133:2: Like Oil on the Beard…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46903-52B8-15EF-1EE6-D4F5415F9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688" y="0"/>
            <a:ext cx="7449312" cy="685799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Oil is an image of plenty and the best things in life (Gen. 27:28).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Oil in Psalm 133 is moving and changing, like human relationships.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 as Aaron’s oil consecrates him for the priesthood, so oil consecrates us to serve one another. </a:t>
            </a:r>
          </a:p>
        </p:txBody>
      </p:sp>
    </p:spTree>
    <p:extLst>
      <p:ext uri="{BB962C8B-B14F-4D97-AF65-F5344CB8AC3E}">
        <p14:creationId xmlns:p14="http://schemas.microsoft.com/office/powerpoint/2010/main" val="392244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7F038-FE9D-8E33-4C7A-9B985AD43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657344" cy="6858000"/>
          </a:xfrm>
        </p:spPr>
        <p:txBody>
          <a:bodyPr>
            <a:normAutofit/>
          </a:bodyPr>
          <a:lstStyle/>
          <a:p>
            <a:pPr algn="ctr"/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133:3: There the Lord has Commanded the Blessing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22D26-C350-F5D8-95A2-C42D29236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344" y="0"/>
            <a:ext cx="7534656" cy="685799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Whereas Israel is fickle and ever changing, God’s provision is sure.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kern="100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N</a:t>
            </a:r>
            <a:r>
              <a:rPr lang="en-US" sz="2000" b="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o matter the setting, when God’s people come together, and strive to serve on another in unity, God and his blessing are present there.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kern="100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There will always be forces working for division, but in spite of this, we serve a God who draws us together to himself. </a:t>
            </a:r>
            <a:endParaRPr lang="en-US" sz="2000" b="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0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hojiVTI">
  <a:themeElements>
    <a:clrScheme name="Shoji">
      <a:dk1>
        <a:sysClr val="windowText" lastClr="000000"/>
      </a:dk1>
      <a:lt1>
        <a:sysClr val="window" lastClr="FFFFFF"/>
      </a:lt1>
      <a:dk2>
        <a:srgbClr val="595460"/>
      </a:dk2>
      <a:lt2>
        <a:srgbClr val="EBEDEB"/>
      </a:lt2>
      <a:accent1>
        <a:srgbClr val="97A7B8"/>
      </a:accent1>
      <a:accent2>
        <a:srgbClr val="A5B592"/>
      </a:accent2>
      <a:accent3>
        <a:srgbClr val="CED228"/>
      </a:accent3>
      <a:accent4>
        <a:srgbClr val="D1C499"/>
      </a:accent4>
      <a:accent5>
        <a:srgbClr val="BDB3B6"/>
      </a:accent5>
      <a:accent6>
        <a:srgbClr val="C5A98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217</Words>
  <Application>Microsoft Macintosh PowerPoint</Application>
  <PresentationFormat>Widescreen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Meiryo</vt:lpstr>
      <vt:lpstr>Aptos</vt:lpstr>
      <vt:lpstr>Arial</vt:lpstr>
      <vt:lpstr>Corbel</vt:lpstr>
      <vt:lpstr>Times New Roman</vt:lpstr>
      <vt:lpstr>ShojiVTI</vt:lpstr>
      <vt:lpstr>Like The Dew of Mt. Hermon…</vt:lpstr>
      <vt:lpstr>133:1: How Good, How Pleasant…</vt:lpstr>
      <vt:lpstr>133:2: Like Oil on the Beard…</vt:lpstr>
      <vt:lpstr>133:3: There the Lord has Commanded the Blessing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Like The Dew of Mt. Hermon…</dc:title>
  <dc:creator>Ethan Highfill</dc:creator>
  <cp:lastModifiedBy>Ethan Highfill</cp:lastModifiedBy>
  <cp:revision>2</cp:revision>
  <dcterms:created xsi:type="dcterms:W3CDTF">2024-04-18T14:23:26Z</dcterms:created>
  <dcterms:modified xsi:type="dcterms:W3CDTF">2024-04-28T19:46:19Z</dcterms:modified>
</cp:coreProperties>
</file>