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15A481-E395-46A6-B2CF-7297F045A61A}" v="198" dt="2024-04-14T21:08:48.9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4" autoAdjust="0"/>
    <p:restoredTop sz="84424" autoAdjust="0"/>
  </p:normalViewPr>
  <p:slideViewPr>
    <p:cSldViewPr snapToGrid="0">
      <p:cViewPr>
        <p:scale>
          <a:sx n="67" d="100"/>
          <a:sy n="67" d="100"/>
        </p:scale>
        <p:origin x="186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 H" userId="7863155b6774aad0" providerId="LiveId" clId="{FA15A481-E395-46A6-B2CF-7297F045A61A}"/>
    <pc:docChg chg="undo custSel addSld modSld">
      <pc:chgData name="R H" userId="7863155b6774aad0" providerId="LiveId" clId="{FA15A481-E395-46A6-B2CF-7297F045A61A}" dt="2024-04-14T21:08:48.935" v="2121" actId="20577"/>
      <pc:docMkLst>
        <pc:docMk/>
      </pc:docMkLst>
      <pc:sldChg chg="modTransition modNotesTx">
        <pc:chgData name="R H" userId="7863155b6774aad0" providerId="LiveId" clId="{FA15A481-E395-46A6-B2CF-7297F045A61A}" dt="2024-04-14T12:39:22.800" v="2088"/>
        <pc:sldMkLst>
          <pc:docMk/>
          <pc:sldMk cId="3397724354" sldId="256"/>
        </pc:sldMkLst>
      </pc:sldChg>
      <pc:sldChg chg="addSp modSp mod modTransition">
        <pc:chgData name="R H" userId="7863155b6774aad0" providerId="LiveId" clId="{FA15A481-E395-46A6-B2CF-7297F045A61A}" dt="2024-04-14T12:39:22.800" v="2088"/>
        <pc:sldMkLst>
          <pc:docMk/>
          <pc:sldMk cId="1115960464" sldId="257"/>
        </pc:sldMkLst>
        <pc:spChg chg="mod">
          <ac:chgData name="R H" userId="7863155b6774aad0" providerId="LiveId" clId="{FA15A481-E395-46A6-B2CF-7297F045A61A}" dt="2024-04-13T22:51:06.064" v="1116" actId="255"/>
          <ac:spMkLst>
            <pc:docMk/>
            <pc:sldMk cId="1115960464" sldId="257"/>
            <ac:spMk id="4" creationId="{B0C71B60-3603-4849-07F5-9A2C42630574}"/>
          </ac:spMkLst>
        </pc:spChg>
        <pc:spChg chg="add mod">
          <ac:chgData name="R H" userId="7863155b6774aad0" providerId="LiveId" clId="{FA15A481-E395-46A6-B2CF-7297F045A61A}" dt="2024-04-13T22:49:02.310" v="1085"/>
          <ac:spMkLst>
            <pc:docMk/>
            <pc:sldMk cId="1115960464" sldId="257"/>
            <ac:spMk id="5" creationId="{FAEF87A7-F9CA-83BA-5022-AAEE73B7E1C1}"/>
          </ac:spMkLst>
        </pc:spChg>
        <pc:spChg chg="mod">
          <ac:chgData name="R H" userId="7863155b6774aad0" providerId="LiveId" clId="{FA15A481-E395-46A6-B2CF-7297F045A61A}" dt="2024-04-13T22:47:30.713" v="1082" actId="14100"/>
          <ac:spMkLst>
            <pc:docMk/>
            <pc:sldMk cId="1115960464" sldId="257"/>
            <ac:spMk id="1031" creationId="{5A59F003-E00A-43F9-91DC-CC54E3B87466}"/>
          </ac:spMkLst>
        </pc:spChg>
        <pc:spChg chg="mod">
          <ac:chgData name="R H" userId="7863155b6774aad0" providerId="LiveId" clId="{FA15A481-E395-46A6-B2CF-7297F045A61A}" dt="2024-04-13T22:47:30.713" v="1082" actId="14100"/>
          <ac:spMkLst>
            <pc:docMk/>
            <pc:sldMk cId="1115960464" sldId="257"/>
            <ac:spMk id="1033" creationId="{D74A4382-E3AD-430A-9A1F-DFA3E0E77A7D}"/>
          </ac:spMkLst>
        </pc:spChg>
        <pc:spChg chg="mod">
          <ac:chgData name="R H" userId="7863155b6774aad0" providerId="LiveId" clId="{FA15A481-E395-46A6-B2CF-7297F045A61A}" dt="2024-04-13T22:47:30.713" v="1082" actId="14100"/>
          <ac:spMkLst>
            <pc:docMk/>
            <pc:sldMk cId="1115960464" sldId="257"/>
            <ac:spMk id="1035" creationId="{79F40191-0F44-4FD1-82CC-ACB507C14BE6}"/>
          </ac:spMkLst>
        </pc:spChg>
        <pc:picChg chg="mod">
          <ac:chgData name="R H" userId="7863155b6774aad0" providerId="LiveId" clId="{FA15A481-E395-46A6-B2CF-7297F045A61A}" dt="2024-04-13T22:47:32.507" v="1083" actId="14100"/>
          <ac:picMkLst>
            <pc:docMk/>
            <pc:sldMk cId="1115960464" sldId="257"/>
            <ac:picMk id="1026" creationId="{AC86A23D-90BB-8C9C-3A4B-59361ADE9D46}"/>
          </ac:picMkLst>
        </pc:picChg>
      </pc:sldChg>
      <pc:sldChg chg="addSp modSp new mod modTransition modAnim">
        <pc:chgData name="R H" userId="7863155b6774aad0" providerId="LiveId" clId="{FA15A481-E395-46A6-B2CF-7297F045A61A}" dt="2024-04-14T12:39:22.800" v="2088"/>
        <pc:sldMkLst>
          <pc:docMk/>
          <pc:sldMk cId="1141054903" sldId="258"/>
        </pc:sldMkLst>
        <pc:spChg chg="mod">
          <ac:chgData name="R H" userId="7863155b6774aad0" providerId="LiveId" clId="{FA15A481-E395-46A6-B2CF-7297F045A61A}" dt="2024-04-13T23:12:34.498" v="1125" actId="113"/>
          <ac:spMkLst>
            <pc:docMk/>
            <pc:sldMk cId="1141054903" sldId="258"/>
            <ac:spMk id="2" creationId="{EB294076-6E8C-75FF-F483-D2C2538E5034}"/>
          </ac:spMkLst>
        </pc:spChg>
        <pc:spChg chg="mod">
          <ac:chgData name="R H" userId="7863155b6774aad0" providerId="LiveId" clId="{FA15A481-E395-46A6-B2CF-7297F045A61A}" dt="2024-04-13T22:50:05.714" v="1101" actId="255"/>
          <ac:spMkLst>
            <pc:docMk/>
            <pc:sldMk cId="1141054903" sldId="258"/>
            <ac:spMk id="3" creationId="{A20FA85F-B271-8E19-6248-2B89BEEAFFC2}"/>
          </ac:spMkLst>
        </pc:spChg>
        <pc:spChg chg="add mod">
          <ac:chgData name="R H" userId="7863155b6774aad0" providerId="LiveId" clId="{FA15A481-E395-46A6-B2CF-7297F045A61A}" dt="2024-04-13T22:49:17.421" v="1086"/>
          <ac:spMkLst>
            <pc:docMk/>
            <pc:sldMk cId="1141054903" sldId="258"/>
            <ac:spMk id="4" creationId="{D860DEDE-9758-4C85-EC56-5746B6BF2520}"/>
          </ac:spMkLst>
        </pc:spChg>
        <pc:picChg chg="add mod">
          <ac:chgData name="R H" userId="7863155b6774aad0" providerId="LiveId" clId="{FA15A481-E395-46A6-B2CF-7297F045A61A}" dt="2024-04-13T22:49:41.174" v="1097" actId="14100"/>
          <ac:picMkLst>
            <pc:docMk/>
            <pc:sldMk cId="1141054903" sldId="258"/>
            <ac:picMk id="4098" creationId="{35E1AF86-9335-0E7B-30C1-4E90669525E1}"/>
          </ac:picMkLst>
        </pc:picChg>
      </pc:sldChg>
      <pc:sldChg chg="addSp delSp modSp add mod modTransition modAnim">
        <pc:chgData name="R H" userId="7863155b6774aad0" providerId="LiveId" clId="{FA15A481-E395-46A6-B2CF-7297F045A61A}" dt="2024-04-14T12:39:22.800" v="2088"/>
        <pc:sldMkLst>
          <pc:docMk/>
          <pc:sldMk cId="3815615901" sldId="259"/>
        </pc:sldMkLst>
        <pc:spChg chg="mod">
          <ac:chgData name="R H" userId="7863155b6774aad0" providerId="LiveId" clId="{FA15A481-E395-46A6-B2CF-7297F045A61A}" dt="2024-04-13T23:45:20.537" v="1379" actId="27636"/>
          <ac:spMkLst>
            <pc:docMk/>
            <pc:sldMk cId="3815615901" sldId="259"/>
            <ac:spMk id="2" creationId="{EB294076-6E8C-75FF-F483-D2C2538E5034}"/>
          </ac:spMkLst>
        </pc:spChg>
        <pc:spChg chg="mod">
          <ac:chgData name="R H" userId="7863155b6774aad0" providerId="LiveId" clId="{FA15A481-E395-46A6-B2CF-7297F045A61A}" dt="2024-04-14T02:44:38.369" v="2038" actId="20577"/>
          <ac:spMkLst>
            <pc:docMk/>
            <pc:sldMk cId="3815615901" sldId="259"/>
            <ac:spMk id="3" creationId="{A20FA85F-B271-8E19-6248-2B89BEEAFFC2}"/>
          </ac:spMkLst>
        </pc:spChg>
        <pc:spChg chg="add mod">
          <ac:chgData name="R H" userId="7863155b6774aad0" providerId="LiveId" clId="{FA15A481-E395-46A6-B2CF-7297F045A61A}" dt="2024-04-13T22:50:28.122" v="1105"/>
          <ac:spMkLst>
            <pc:docMk/>
            <pc:sldMk cId="3815615901" sldId="259"/>
            <ac:spMk id="5" creationId="{7B2CD01A-9A49-2160-5122-A44DFA6BA690}"/>
          </ac:spMkLst>
        </pc:spChg>
        <pc:picChg chg="add mod">
          <ac:chgData name="R H" userId="7863155b6774aad0" providerId="LiveId" clId="{FA15A481-E395-46A6-B2CF-7297F045A61A}" dt="2024-04-13T23:52:17.788" v="1527" actId="167"/>
          <ac:picMkLst>
            <pc:docMk/>
            <pc:sldMk cId="3815615901" sldId="259"/>
            <ac:picMk id="4" creationId="{A1C17F54-9961-45E5-BF72-FBB95C6E5E17}"/>
          </ac:picMkLst>
        </pc:picChg>
        <pc:picChg chg="add del">
          <ac:chgData name="R H" userId="7863155b6774aad0" providerId="LiveId" clId="{FA15A481-E395-46A6-B2CF-7297F045A61A}" dt="2024-04-13T16:58:16.169" v="59" actId="21"/>
          <ac:picMkLst>
            <pc:docMk/>
            <pc:sldMk cId="3815615901" sldId="259"/>
            <ac:picMk id="2050" creationId="{A1C17F54-9961-45E5-BF72-FBB95C6E5E17}"/>
          </ac:picMkLst>
        </pc:picChg>
      </pc:sldChg>
      <pc:sldChg chg="addSp delSp modSp add mod modTransition modAnim">
        <pc:chgData name="R H" userId="7863155b6774aad0" providerId="LiveId" clId="{FA15A481-E395-46A6-B2CF-7297F045A61A}" dt="2024-04-14T13:10:15.279" v="2097" actId="20577"/>
        <pc:sldMkLst>
          <pc:docMk/>
          <pc:sldMk cId="580221877" sldId="260"/>
        </pc:sldMkLst>
        <pc:spChg chg="mod">
          <ac:chgData name="R H" userId="7863155b6774aad0" providerId="LiveId" clId="{FA15A481-E395-46A6-B2CF-7297F045A61A}" dt="2024-04-13T23:54:36.309" v="1533" actId="14100"/>
          <ac:spMkLst>
            <pc:docMk/>
            <pc:sldMk cId="580221877" sldId="260"/>
            <ac:spMk id="2" creationId="{EB294076-6E8C-75FF-F483-D2C2538E5034}"/>
          </ac:spMkLst>
        </pc:spChg>
        <pc:spChg chg="mod">
          <ac:chgData name="R H" userId="7863155b6774aad0" providerId="LiveId" clId="{FA15A481-E395-46A6-B2CF-7297F045A61A}" dt="2024-04-14T13:10:15.279" v="2097" actId="20577"/>
          <ac:spMkLst>
            <pc:docMk/>
            <pc:sldMk cId="580221877" sldId="260"/>
            <ac:spMk id="3" creationId="{A20FA85F-B271-8E19-6248-2B89BEEAFFC2}"/>
          </ac:spMkLst>
        </pc:spChg>
        <pc:spChg chg="add mod">
          <ac:chgData name="R H" userId="7863155b6774aad0" providerId="LiveId" clId="{FA15A481-E395-46A6-B2CF-7297F045A61A}" dt="2024-04-13T22:50:37.783" v="1109"/>
          <ac:spMkLst>
            <pc:docMk/>
            <pc:sldMk cId="580221877" sldId="260"/>
            <ac:spMk id="6" creationId="{A4F97556-213B-5EDC-C210-394C0F39D7EF}"/>
          </ac:spMkLst>
        </pc:spChg>
        <pc:picChg chg="del">
          <ac:chgData name="R H" userId="7863155b6774aad0" providerId="LiveId" clId="{FA15A481-E395-46A6-B2CF-7297F045A61A}" dt="2024-04-13T16:58:54.709" v="70" actId="478"/>
          <ac:picMkLst>
            <pc:docMk/>
            <pc:sldMk cId="580221877" sldId="260"/>
            <ac:picMk id="4" creationId="{A1C17F54-9961-45E5-BF72-FBB95C6E5E17}"/>
          </ac:picMkLst>
        </pc:picChg>
        <pc:picChg chg="add mod">
          <ac:chgData name="R H" userId="7863155b6774aad0" providerId="LiveId" clId="{FA15A481-E395-46A6-B2CF-7297F045A61A}" dt="2024-04-14T00:19:36.192" v="1652" actId="14100"/>
          <ac:picMkLst>
            <pc:docMk/>
            <pc:sldMk cId="580221877" sldId="260"/>
            <ac:picMk id="5" creationId="{6951B080-1643-5CD8-12B4-E34CF8713B32}"/>
          </ac:picMkLst>
        </pc:picChg>
        <pc:picChg chg="add del mod">
          <ac:chgData name="R H" userId="7863155b6774aad0" providerId="LiveId" clId="{FA15A481-E395-46A6-B2CF-7297F045A61A}" dt="2024-04-13T17:00:04.917" v="120" actId="478"/>
          <ac:picMkLst>
            <pc:docMk/>
            <pc:sldMk cId="580221877" sldId="260"/>
            <ac:picMk id="3074" creationId="{6951B080-1643-5CD8-12B4-E34CF8713B32}"/>
          </ac:picMkLst>
        </pc:picChg>
      </pc:sldChg>
      <pc:sldChg chg="addSp delSp modSp add mod modTransition modAnim">
        <pc:chgData name="R H" userId="7863155b6774aad0" providerId="LiveId" clId="{FA15A481-E395-46A6-B2CF-7297F045A61A}" dt="2024-04-14T13:26:57.381" v="2102" actId="14100"/>
        <pc:sldMkLst>
          <pc:docMk/>
          <pc:sldMk cId="405378982" sldId="261"/>
        </pc:sldMkLst>
        <pc:spChg chg="mod">
          <ac:chgData name="R H" userId="7863155b6774aad0" providerId="LiveId" clId="{FA15A481-E395-46A6-B2CF-7297F045A61A}" dt="2024-04-14T00:30:02.350" v="1667" actId="14100"/>
          <ac:spMkLst>
            <pc:docMk/>
            <pc:sldMk cId="405378982" sldId="261"/>
            <ac:spMk id="2" creationId="{EB294076-6E8C-75FF-F483-D2C2538E5034}"/>
          </ac:spMkLst>
        </pc:spChg>
        <pc:spChg chg="mod">
          <ac:chgData name="R H" userId="7863155b6774aad0" providerId="LiveId" clId="{FA15A481-E395-46A6-B2CF-7297F045A61A}" dt="2024-04-14T13:26:57.381" v="2102" actId="14100"/>
          <ac:spMkLst>
            <pc:docMk/>
            <pc:sldMk cId="405378982" sldId="261"/>
            <ac:spMk id="3" creationId="{A20FA85F-B271-8E19-6248-2B89BEEAFFC2}"/>
          </ac:spMkLst>
        </pc:spChg>
        <pc:spChg chg="add mod">
          <ac:chgData name="R H" userId="7863155b6774aad0" providerId="LiveId" clId="{FA15A481-E395-46A6-B2CF-7297F045A61A}" dt="2024-04-13T22:50:44.791" v="1111"/>
          <ac:spMkLst>
            <pc:docMk/>
            <pc:sldMk cId="405378982" sldId="261"/>
            <ac:spMk id="4" creationId="{057B5572-E5AC-8D26-F0CB-7F6BBB81687D}"/>
          </ac:spMkLst>
        </pc:spChg>
        <pc:picChg chg="del">
          <ac:chgData name="R H" userId="7863155b6774aad0" providerId="LiveId" clId="{FA15A481-E395-46A6-B2CF-7297F045A61A}" dt="2024-04-13T17:24:08.498" v="277" actId="21"/>
          <ac:picMkLst>
            <pc:docMk/>
            <pc:sldMk cId="405378982" sldId="261"/>
            <ac:picMk id="3074" creationId="{6951B080-1643-5CD8-12B4-E34CF8713B32}"/>
          </ac:picMkLst>
        </pc:picChg>
        <pc:picChg chg="add mod">
          <ac:chgData name="R H" userId="7863155b6774aad0" providerId="LiveId" clId="{FA15A481-E395-46A6-B2CF-7297F045A61A}" dt="2024-04-14T00:46:20.344" v="1706" actId="14100"/>
          <ac:picMkLst>
            <pc:docMk/>
            <pc:sldMk cId="405378982" sldId="261"/>
            <ac:picMk id="8194" creationId="{D869454E-05E5-B199-309C-AB9FDFD6DFB6}"/>
          </ac:picMkLst>
        </pc:picChg>
      </pc:sldChg>
      <pc:sldChg chg="addSp delSp modSp add mod modTransition modAnim">
        <pc:chgData name="R H" userId="7863155b6774aad0" providerId="LiveId" clId="{FA15A481-E395-46A6-B2CF-7297F045A61A}" dt="2024-04-14T13:31:08.883" v="2108" actId="20577"/>
        <pc:sldMkLst>
          <pc:docMk/>
          <pc:sldMk cId="3352080274" sldId="262"/>
        </pc:sldMkLst>
        <pc:spChg chg="mod">
          <ac:chgData name="R H" userId="7863155b6774aad0" providerId="LiveId" clId="{FA15A481-E395-46A6-B2CF-7297F045A61A}" dt="2024-04-14T00:49:33.620" v="1712" actId="14100"/>
          <ac:spMkLst>
            <pc:docMk/>
            <pc:sldMk cId="3352080274" sldId="262"/>
            <ac:spMk id="2" creationId="{EB294076-6E8C-75FF-F483-D2C2538E5034}"/>
          </ac:spMkLst>
        </pc:spChg>
        <pc:spChg chg="mod">
          <ac:chgData name="R H" userId="7863155b6774aad0" providerId="LiveId" clId="{FA15A481-E395-46A6-B2CF-7297F045A61A}" dt="2024-04-14T13:31:08.883" v="2108" actId="20577"/>
          <ac:spMkLst>
            <pc:docMk/>
            <pc:sldMk cId="3352080274" sldId="262"/>
            <ac:spMk id="3" creationId="{A20FA85F-B271-8E19-6248-2B89BEEAFFC2}"/>
          </ac:spMkLst>
        </pc:spChg>
        <pc:spChg chg="add mod">
          <ac:chgData name="R H" userId="7863155b6774aad0" providerId="LiveId" clId="{FA15A481-E395-46A6-B2CF-7297F045A61A}" dt="2024-04-13T22:50:47.653" v="1112"/>
          <ac:spMkLst>
            <pc:docMk/>
            <pc:sldMk cId="3352080274" sldId="262"/>
            <ac:spMk id="4" creationId="{8E70DC54-7761-129A-E905-BC8326B55902}"/>
          </ac:spMkLst>
        </pc:spChg>
        <pc:picChg chg="del">
          <ac:chgData name="R H" userId="7863155b6774aad0" providerId="LiveId" clId="{FA15A481-E395-46A6-B2CF-7297F045A61A}" dt="2024-04-13T17:00:01.473" v="119" actId="478"/>
          <ac:picMkLst>
            <pc:docMk/>
            <pc:sldMk cId="3352080274" sldId="262"/>
            <ac:picMk id="3074" creationId="{6951B080-1643-5CD8-12B4-E34CF8713B32}"/>
          </ac:picMkLst>
        </pc:picChg>
        <pc:picChg chg="add mod">
          <ac:chgData name="R H" userId="7863155b6774aad0" providerId="LiveId" clId="{FA15A481-E395-46A6-B2CF-7297F045A61A}" dt="2024-04-14T01:08:25.151" v="1742" actId="167"/>
          <ac:picMkLst>
            <pc:docMk/>
            <pc:sldMk cId="3352080274" sldId="262"/>
            <ac:picMk id="7170" creationId="{6CCA8255-35B8-8407-B330-24B7C2710E3A}"/>
          </ac:picMkLst>
        </pc:picChg>
      </pc:sldChg>
      <pc:sldChg chg="addSp modSp add mod modTransition modAnim">
        <pc:chgData name="R H" userId="7863155b6774aad0" providerId="LiveId" clId="{FA15A481-E395-46A6-B2CF-7297F045A61A}" dt="2024-04-14T21:08:48.935" v="2121" actId="20577"/>
        <pc:sldMkLst>
          <pc:docMk/>
          <pc:sldMk cId="1760336748" sldId="263"/>
        </pc:sldMkLst>
        <pc:spChg chg="mod">
          <ac:chgData name="R H" userId="7863155b6774aad0" providerId="LiveId" clId="{FA15A481-E395-46A6-B2CF-7297F045A61A}" dt="2024-04-14T21:08:48.935" v="2121" actId="20577"/>
          <ac:spMkLst>
            <pc:docMk/>
            <pc:sldMk cId="1760336748" sldId="263"/>
            <ac:spMk id="2" creationId="{EB294076-6E8C-75FF-F483-D2C2538E5034}"/>
          </ac:spMkLst>
        </pc:spChg>
        <pc:spChg chg="mod">
          <ac:chgData name="R H" userId="7863155b6774aad0" providerId="LiveId" clId="{FA15A481-E395-46A6-B2CF-7297F045A61A}" dt="2024-04-14T02:31:13.752" v="2037" actId="20577"/>
          <ac:spMkLst>
            <pc:docMk/>
            <pc:sldMk cId="1760336748" sldId="263"/>
            <ac:spMk id="3" creationId="{A20FA85F-B271-8E19-6248-2B89BEEAFFC2}"/>
          </ac:spMkLst>
        </pc:spChg>
        <pc:spChg chg="add mod">
          <ac:chgData name="R H" userId="7863155b6774aad0" providerId="LiveId" clId="{FA15A481-E395-46A6-B2CF-7297F045A61A}" dt="2024-04-13T22:50:53.158" v="1114"/>
          <ac:spMkLst>
            <pc:docMk/>
            <pc:sldMk cId="1760336748" sldId="263"/>
            <ac:spMk id="4" creationId="{3672CCE1-A780-B97F-5E57-9E7845EDE82C}"/>
          </ac:spMkLst>
        </pc:spChg>
        <pc:picChg chg="add mod">
          <ac:chgData name="R H" userId="7863155b6774aad0" providerId="LiveId" clId="{FA15A481-E395-46A6-B2CF-7297F045A61A}" dt="2024-04-14T02:16:39.354" v="2000" actId="1076"/>
          <ac:picMkLst>
            <pc:docMk/>
            <pc:sldMk cId="1760336748" sldId="263"/>
            <ac:picMk id="6146" creationId="{E0A72E13-235D-E885-2158-7A3C11EF1F86}"/>
          </ac:picMkLst>
        </pc:picChg>
      </pc:sldChg>
      <pc:sldChg chg="addSp delSp modSp new mod modTransition setBg">
        <pc:chgData name="R H" userId="7863155b6774aad0" providerId="LiveId" clId="{FA15A481-E395-46A6-B2CF-7297F045A61A}" dt="2024-04-14T12:39:22.800" v="2088"/>
        <pc:sldMkLst>
          <pc:docMk/>
          <pc:sldMk cId="1136057595" sldId="264"/>
        </pc:sldMkLst>
        <pc:spChg chg="del">
          <ac:chgData name="R H" userId="7863155b6774aad0" providerId="LiveId" clId="{FA15A481-E395-46A6-B2CF-7297F045A61A}" dt="2024-04-13T22:46:47.626" v="1075" actId="478"/>
          <ac:spMkLst>
            <pc:docMk/>
            <pc:sldMk cId="1136057595" sldId="264"/>
            <ac:spMk id="2" creationId="{B4DB9A24-DE63-9401-0033-F642422F382A}"/>
          </ac:spMkLst>
        </pc:spChg>
        <pc:spChg chg="del">
          <ac:chgData name="R H" userId="7863155b6774aad0" providerId="LiveId" clId="{FA15A481-E395-46A6-B2CF-7297F045A61A}" dt="2024-04-13T22:46:47.626" v="1075" actId="478"/>
          <ac:spMkLst>
            <pc:docMk/>
            <pc:sldMk cId="1136057595" sldId="264"/>
            <ac:spMk id="3" creationId="{1B0A70C7-35D3-69DC-AE0C-57640D650975}"/>
          </ac:spMkLst>
        </pc:spChg>
        <pc:spChg chg="add mod">
          <ac:chgData name="R H" userId="7863155b6774aad0" providerId="LiveId" clId="{FA15A481-E395-46A6-B2CF-7297F045A61A}" dt="2024-04-13T22:50:16.994" v="1102"/>
          <ac:spMkLst>
            <pc:docMk/>
            <pc:sldMk cId="1136057595" sldId="264"/>
            <ac:spMk id="4" creationId="{871AAD0F-36B3-FC0D-7258-B3A792ACC3CE}"/>
          </ac:spMkLst>
        </pc:spChg>
        <pc:picChg chg="add mod">
          <ac:chgData name="R H" userId="7863155b6774aad0" providerId="LiveId" clId="{FA15A481-E395-46A6-B2CF-7297F045A61A}" dt="2024-04-13T22:50:20.605" v="1103" actId="14100"/>
          <ac:picMkLst>
            <pc:docMk/>
            <pc:sldMk cId="1136057595" sldId="264"/>
            <ac:picMk id="5122" creationId="{9417AB96-A7FD-89BD-DAA8-C52FBEB1D2F3}"/>
          </ac:picMkLst>
        </pc:picChg>
      </pc:sldChg>
      <pc:sldChg chg="addSp delSp modSp new mod modTransition">
        <pc:chgData name="R H" userId="7863155b6774aad0" providerId="LiveId" clId="{FA15A481-E395-46A6-B2CF-7297F045A61A}" dt="2024-04-14T12:39:22.800" v="2088"/>
        <pc:sldMkLst>
          <pc:docMk/>
          <pc:sldMk cId="1803792050" sldId="265"/>
        </pc:sldMkLst>
        <pc:spChg chg="del">
          <ac:chgData name="R H" userId="7863155b6774aad0" providerId="LiveId" clId="{FA15A481-E395-46A6-B2CF-7297F045A61A}" dt="2024-04-14T12:38:54.561" v="2080" actId="478"/>
          <ac:spMkLst>
            <pc:docMk/>
            <pc:sldMk cId="1803792050" sldId="265"/>
            <ac:spMk id="2" creationId="{BE234391-8CF9-26FA-FCD8-CB414643BBC6}"/>
          </ac:spMkLst>
        </pc:spChg>
        <pc:spChg chg="del">
          <ac:chgData name="R H" userId="7863155b6774aad0" providerId="LiveId" clId="{FA15A481-E395-46A6-B2CF-7297F045A61A}" dt="2024-04-14T12:38:54.561" v="2080" actId="478"/>
          <ac:spMkLst>
            <pc:docMk/>
            <pc:sldMk cId="1803792050" sldId="265"/>
            <ac:spMk id="3" creationId="{8C13CE0F-0B68-C873-26A4-E78B7D612913}"/>
          </ac:spMkLst>
        </pc:spChg>
        <pc:picChg chg="add mod">
          <ac:chgData name="R H" userId="7863155b6774aad0" providerId="LiveId" clId="{FA15A481-E395-46A6-B2CF-7297F045A61A}" dt="2024-04-14T12:39:11.257" v="2086" actId="14100"/>
          <ac:picMkLst>
            <pc:docMk/>
            <pc:sldMk cId="1803792050" sldId="265"/>
            <ac:picMk id="9218" creationId="{DA50E17A-3A7A-0F89-E4E0-D9FCFF2CD7E4}"/>
          </ac:picMkLst>
        </pc:picChg>
      </pc:sldChg>
      <pc:sldChg chg="add modTransition">
        <pc:chgData name="R H" userId="7863155b6774aad0" providerId="LiveId" clId="{FA15A481-E395-46A6-B2CF-7297F045A61A}" dt="2024-04-14T12:39:22.800" v="2088"/>
        <pc:sldMkLst>
          <pc:docMk/>
          <pc:sldMk cId="1384209671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50834-82AE-4703-8505-AFEB990F7E50}" type="datetimeFigureOut">
              <a:rPr lang="en-US" smtClean="0"/>
              <a:t>4/14/2024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08414-49AE-432F-8740-0CB96F84C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23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HERE PLEASE.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108414-49AE-432F-8740-0CB96F84CC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28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77D4D-E37E-0807-206D-18324BF52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A71693-3ABB-12E5-4965-55BE30DB5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E744C-8BF2-0626-E7FF-97C051C7B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CE70-3B9E-44AA-91A8-603827ABDF7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C92A2-084D-65F5-758F-38E242A1B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90B2F-1F30-6A56-BAC9-E1918B9AD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65F4-7C4E-4077-BAEB-06CAFCA60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5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E8517-72F4-9BD3-6923-AD5EEEDEF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BFC718-4AA5-83F4-350E-2EF87FA62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82AF6-8E3F-1A83-2D5A-E40C2B930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CE70-3B9E-44AA-91A8-603827ABDF7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BBDB5-C40C-9623-F2EE-F63EBFDD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59C8B-A7BE-4537-205C-D17AD858F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65F4-7C4E-4077-BAEB-06CAFCA60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44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DE6C7D-8E39-7E6A-ECC5-DCC4D18425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5A74EF-9083-B1DE-748F-8D3D55807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621FA-59DB-2DAB-0FEA-43C3041A1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CE70-3B9E-44AA-91A8-603827ABDF7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8D110-4AB8-BE70-D905-421A5CD64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7B51B-3ABE-FD70-2F04-0F6D30EED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65F4-7C4E-4077-BAEB-06CAFCA60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E4B53-919B-9A0E-57ED-8E2C3930E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93137-92F1-A00A-42C2-8143C50EA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8D4BA-C5E8-66E7-FF34-7F49519A1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CE70-3B9E-44AA-91A8-603827ABDF7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E2610-65E7-0363-BAB8-6C534D89B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9765F-26CD-DCA1-29CB-5A203BEB6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65F4-7C4E-4077-BAEB-06CAFCA60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8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5478C-4137-9C32-8F4B-69332D88B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D05B6-194C-A710-5278-A739B2959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3486D-77A7-8842-6218-5DE545D00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CE70-3B9E-44AA-91A8-603827ABDF7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A7B72-AFCA-6B31-13EE-F795508B9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9B6A5-1EB6-2736-9554-87ABA7F6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65F4-7C4E-4077-BAEB-06CAFCA60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6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8B2A7-93EE-B08B-83B1-20AC56C83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A8FDF-1CD1-0133-FE0A-7E51393BCA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F5D6AD-483E-4E18-AA1D-882348524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27AD4E-378F-02A5-E273-4B9774DF9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CE70-3B9E-44AA-91A8-603827ABDF7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7FF87-9480-DC82-4551-73E76976B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41B7FA-07D0-765D-CDEB-0B8508815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65F4-7C4E-4077-BAEB-06CAFCA60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0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4252F-B30E-321A-DD4F-C7E1A9039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A201B-F7E2-E45D-A9B4-C53231053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416984-7F65-A969-6E1C-4E15215C7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D4094-DEC2-C734-FEC3-8EA46BFFB9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4F7EE6-CFBF-BA90-1F8A-E2CB0B7619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2D0A90-6424-3CAA-E3CC-996A88C2C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CE70-3B9E-44AA-91A8-603827ABDF7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D7443D-F2F0-45D5-23B2-F60413C8D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6515C4-DCBD-DC6A-BE51-B1E99CCE1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65F4-7C4E-4077-BAEB-06CAFCA60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8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E4FCF-940C-A81D-B773-7AD138791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090E38-E036-8A2E-C352-94E9485A4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CE70-3B9E-44AA-91A8-603827ABDF7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A4A58D-ACD2-B0AA-1DF3-96CCBC1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B4B2A9-6603-9DFF-34B7-1302293F9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65F4-7C4E-4077-BAEB-06CAFCA60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1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68AD0E-A6CF-0C69-39B3-757A6A401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CE70-3B9E-44AA-91A8-603827ABDF7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244232-07E0-7CB9-534C-AC4C3B9C2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EF215-929E-9B73-5F36-27D2EA234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65F4-7C4E-4077-BAEB-06CAFCA60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F060D-25A6-5C6F-C465-D6CCE9D62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9107F-336B-FBAC-F081-5603F155D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838152-E132-FD77-57E2-AF0D462A87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9E3A64-D59C-C977-CD84-7219B9394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CE70-3B9E-44AA-91A8-603827ABDF7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98E56-87A1-4116-A143-E5F236743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346E3B-D515-8220-0E9F-9E2431F44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65F4-7C4E-4077-BAEB-06CAFCA60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7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5EF92-3CFC-47D8-859B-DC20B43A8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3514AA-5E20-3775-758B-A5590A207E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6B7C51-FF6D-6A92-281E-07DCB86CF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8C2AE0-864C-846D-B36B-0E2979B2A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CE70-3B9E-44AA-91A8-603827ABDF7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1ACED-0A17-EA47-EE6A-E564D8A39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9136C-51A6-A9A7-8F46-BFBDCB2DA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565F4-7C4E-4077-BAEB-06CAFCA60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8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6D82DB-B89A-3CA7-F7F2-D18B9B1CE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5DDAD-B24C-0A46-DD4E-9667C931B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06339-66AA-17DE-EDF3-F9F2BAB582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3CCE70-3B9E-44AA-91A8-603827ABDF7B}" type="datetimeFigureOut">
              <a:rPr lang="en-US" smtClean="0"/>
              <a:t>4/13/2024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C52A7-AD83-F748-0E88-5795248B50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9D917-43A1-AE83-4430-96810ECB5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3565F4-7C4E-4077-BAEB-06CAFCA60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6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7724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ow is this script for a short film project? | Page 2 | indietalk">
            <a:extLst>
              <a:ext uri="{FF2B5EF4-FFF2-40B4-BE49-F238E27FC236}">
                <a16:creationId xmlns:a16="http://schemas.microsoft.com/office/drawing/2014/main" id="{E0A72E13-235D-E885-2158-7A3C11EF1F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45" t="8182" r="20306" b="12727"/>
          <a:stretch/>
        </p:blipFill>
        <p:spPr bwMode="auto">
          <a:xfrm>
            <a:off x="6134100" y="0"/>
            <a:ext cx="6057900" cy="561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294076-6E8C-75FF-F483-D2C2538E5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7250"/>
          </a:xfrm>
        </p:spPr>
        <p:txBody>
          <a:bodyPr>
            <a:normAutofit/>
          </a:bodyPr>
          <a:lstStyle/>
          <a:p>
            <a:r>
              <a:rPr lang="en-US" sz="5400" b="1" u="sng">
                <a:latin typeface="Rockwell" panose="02060603020205020403" pitchFamily="18" charset="0"/>
              </a:rPr>
              <a:t>Arguments</a:t>
            </a:r>
            <a:endParaRPr lang="en-US" sz="5400" b="1" u="sng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FA85F-B271-8E19-6248-2B89BEEAF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27484"/>
            <a:ext cx="6872289" cy="46732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Rockwell" panose="02060603020205020403" pitchFamily="18" charset="0"/>
              </a:rPr>
              <a:t>“It’s too radical!”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Heb 10:26-27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Rockwell" panose="02060603020205020403" pitchFamily="18" charset="0"/>
              </a:rPr>
              <a:t>“They’ll never come back!”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John 6:66-68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Rockwell" panose="02060603020205020403" pitchFamily="18" charset="0"/>
              </a:rPr>
              <a:t>“But it’s my family!”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Matt 10:37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Rockwell" panose="02060603020205020403" pitchFamily="18" charset="0"/>
              </a:rPr>
              <a:t>“You’re unloving!”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Matt 18:14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Rockwell" panose="02060603020205020403" pitchFamily="18" charset="0"/>
              </a:rPr>
              <a:t>“They’re just going through a faze”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Luke 5:31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72CCE1-A780-B97F-5E57-9E7845EDE82C}"/>
              </a:ext>
            </a:extLst>
          </p:cNvPr>
          <p:cNvSpPr/>
          <p:nvPr/>
        </p:nvSpPr>
        <p:spPr>
          <a:xfrm>
            <a:off x="1" y="5646420"/>
            <a:ext cx="12191999" cy="1211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336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jesus | Embracing Your Greatness">
            <a:extLst>
              <a:ext uri="{FF2B5EF4-FFF2-40B4-BE49-F238E27FC236}">
                <a16:creationId xmlns:a16="http://schemas.microsoft.com/office/drawing/2014/main" id="{DA50E17A-3A7A-0F89-E4E0-D9FCFF2CD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4209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Daily Scripture, November 27, 2019">
            <a:extLst>
              <a:ext uri="{FF2B5EF4-FFF2-40B4-BE49-F238E27FC236}">
                <a16:creationId xmlns:a16="http://schemas.microsoft.com/office/drawing/2014/main" id="{AC86A23D-90BB-8C9C-3A4B-59361ADE9D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0"/>
          <a:stretch/>
        </p:blipFill>
        <p:spPr bwMode="auto">
          <a:xfrm>
            <a:off x="20" y="10"/>
            <a:ext cx="1219198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5" y="-1524511"/>
            <a:ext cx="4592270" cy="12192001"/>
          </a:xfrm>
          <a:prstGeom prst="rect">
            <a:avLst/>
          </a:prstGeom>
          <a:gradFill>
            <a:gsLst>
              <a:gs pos="35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C71B60-3603-4849-07F5-9A2C42630574}"/>
              </a:ext>
            </a:extLst>
          </p:cNvPr>
          <p:cNvSpPr txBox="1"/>
          <p:nvPr/>
        </p:nvSpPr>
        <p:spPr>
          <a:xfrm>
            <a:off x="404553" y="3091928"/>
            <a:ext cx="907856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Matt 18:15-17</a:t>
            </a:r>
          </a:p>
        </p:txBody>
      </p:sp>
      <p:sp>
        <p:nvSpPr>
          <p:cNvPr id="1035" name="Rectangle: Rounded Corners 1034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EF87A7-F9CA-83BA-5022-AAEE73B7E1C1}"/>
              </a:ext>
            </a:extLst>
          </p:cNvPr>
          <p:cNvSpPr/>
          <p:nvPr/>
        </p:nvSpPr>
        <p:spPr>
          <a:xfrm>
            <a:off x="1" y="5646420"/>
            <a:ext cx="12191999" cy="1211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960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94076-6E8C-75FF-F483-D2C2538E5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0600"/>
          </a:xfrm>
        </p:spPr>
        <p:txBody>
          <a:bodyPr>
            <a:noAutofit/>
          </a:bodyPr>
          <a:lstStyle/>
          <a:p>
            <a:pPr algn="ctr"/>
            <a:r>
              <a:rPr lang="en-US" sz="7000" b="1" u="sng" dirty="0">
                <a:latin typeface="Rockwell" panose="02060603020205020403" pitchFamily="18" charset="0"/>
              </a:rPr>
              <a:t>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FA85F-B271-8E19-6248-2B89BEEAF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08446"/>
            <a:ext cx="6762750" cy="493515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600" b="1" dirty="0">
                <a:latin typeface="Rockwell" panose="02060603020205020403" pitchFamily="18" charset="0"/>
              </a:rPr>
              <a:t>In Process</a:t>
            </a:r>
          </a:p>
          <a:p>
            <a:pPr lvl="1"/>
            <a:r>
              <a:rPr lang="en-US" sz="3000" dirty="0">
                <a:latin typeface="Rockwell" panose="02060603020205020403" pitchFamily="18" charset="0"/>
              </a:rPr>
              <a:t>Great Commission vs. Matt 18:15-17</a:t>
            </a:r>
          </a:p>
          <a:p>
            <a:pPr lvl="1"/>
            <a:endParaRPr lang="en-US" sz="2000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4600" b="1" dirty="0">
                <a:latin typeface="Rockwell" panose="02060603020205020403" pitchFamily="18" charset="0"/>
              </a:rPr>
              <a:t>In Judgment</a:t>
            </a:r>
          </a:p>
          <a:p>
            <a:pPr lvl="1"/>
            <a:r>
              <a:rPr lang="en-US" sz="3000" dirty="0">
                <a:latin typeface="Rockwell" panose="02060603020205020403" pitchFamily="18" charset="0"/>
              </a:rPr>
              <a:t>1 Cor 5:12-13a; 2 Pet 2:20</a:t>
            </a:r>
          </a:p>
          <a:p>
            <a:pPr lvl="1"/>
            <a:endParaRPr lang="en-US" sz="2000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4600" b="1" dirty="0">
                <a:latin typeface="Rockwell" panose="02060603020205020403" pitchFamily="18" charset="0"/>
              </a:rPr>
              <a:t>In Protection</a:t>
            </a:r>
          </a:p>
          <a:p>
            <a:pPr lvl="1"/>
            <a:r>
              <a:rPr lang="en-US" sz="3000" dirty="0">
                <a:latin typeface="Rockwell" panose="02060603020205020403" pitchFamily="18" charset="0"/>
              </a:rPr>
              <a:t>Matt 16:18 vs. Matt 18:17</a:t>
            </a:r>
          </a:p>
          <a:p>
            <a:pPr lvl="1"/>
            <a:endParaRPr lang="en-US" sz="2000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4600" b="1" dirty="0">
                <a:latin typeface="Rockwell" panose="02060603020205020403" pitchFamily="18" charset="0"/>
              </a:rPr>
              <a:t>In Treatment</a:t>
            </a:r>
          </a:p>
          <a:p>
            <a:pPr lvl="1"/>
            <a:r>
              <a:rPr lang="en-US" sz="3000" dirty="0">
                <a:latin typeface="Rockwell" panose="02060603020205020403" pitchFamily="18" charset="0"/>
              </a:rPr>
              <a:t>Luke 5:31-32 vs. 1 Cor 5:11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4098" name="Picture 2" descr="No healer no life - 9GAG">
            <a:extLst>
              <a:ext uri="{FF2B5EF4-FFF2-40B4-BE49-F238E27FC236}">
                <a16:creationId xmlns:a16="http://schemas.microsoft.com/office/drawing/2014/main" id="{35E1AF86-9335-0E7B-30C1-4E9066952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1028701"/>
            <a:ext cx="5429250" cy="457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860DEDE-9758-4C85-EC56-5746B6BF2520}"/>
              </a:ext>
            </a:extLst>
          </p:cNvPr>
          <p:cNvSpPr/>
          <p:nvPr/>
        </p:nvSpPr>
        <p:spPr>
          <a:xfrm>
            <a:off x="1" y="5646420"/>
            <a:ext cx="12191999" cy="1211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054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John 12:35-50 Here Comes the Judge — HAMPTON ROADS CHURCH">
            <a:extLst>
              <a:ext uri="{FF2B5EF4-FFF2-40B4-BE49-F238E27FC236}">
                <a16:creationId xmlns:a16="http://schemas.microsoft.com/office/drawing/2014/main" id="{9417AB96-A7FD-89BD-DAA8-C52FBEB1D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558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1AAD0F-36B3-FC0D-7258-B3A792ACC3CE}"/>
              </a:ext>
            </a:extLst>
          </p:cNvPr>
          <p:cNvSpPr/>
          <p:nvPr/>
        </p:nvSpPr>
        <p:spPr>
          <a:xfrm>
            <a:off x="1" y="5646420"/>
            <a:ext cx="12191999" cy="1211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057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jesus | Embracing Your Greatness">
            <a:extLst>
              <a:ext uri="{FF2B5EF4-FFF2-40B4-BE49-F238E27FC236}">
                <a16:creationId xmlns:a16="http://schemas.microsoft.com/office/drawing/2014/main" id="{DA50E17A-3A7A-0F89-E4E0-D9FCFF2CD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792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atthew 18:15-20 The Purpose and Nature of Correction in the Church -  drcone.com">
            <a:extLst>
              <a:ext uri="{FF2B5EF4-FFF2-40B4-BE49-F238E27FC236}">
                <a16:creationId xmlns:a16="http://schemas.microsoft.com/office/drawing/2014/main" id="{A1C17F54-9961-45E5-BF72-FBB95C6E5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0"/>
            <a:ext cx="6248400" cy="561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294076-6E8C-75FF-F483-D2C2538E5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14399"/>
          </a:xfrm>
        </p:spPr>
        <p:txBody>
          <a:bodyPr>
            <a:normAutofit/>
          </a:bodyPr>
          <a:lstStyle/>
          <a:p>
            <a:r>
              <a:rPr lang="en-US" sz="5400" b="1" u="sng" dirty="0">
                <a:latin typeface="Rockwell" panose="02060603020205020403" pitchFamily="18" charset="0"/>
              </a:rPr>
              <a:t>Step 1 – Matt 18:15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FA85F-B271-8E19-6248-2B89BEEAF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0111"/>
            <a:ext cx="7219950" cy="494347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Rockwell" panose="02060603020205020403" pitchFamily="18" charset="0"/>
              </a:rPr>
              <a:t>For Christians</a:t>
            </a:r>
          </a:p>
          <a:p>
            <a:pPr lvl="1"/>
            <a:r>
              <a:rPr lang="en-US" sz="2000" dirty="0">
                <a:latin typeface="Rockwell" panose="02060603020205020403" pitchFamily="18" charset="0"/>
              </a:rPr>
              <a:t>Matt 18:15a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Rockwell" panose="02060603020205020403" pitchFamily="18" charset="0"/>
              </a:rPr>
              <a:t>When there is sin</a:t>
            </a:r>
          </a:p>
          <a:p>
            <a:pPr lvl="1"/>
            <a:r>
              <a:rPr lang="en-US" sz="2000" dirty="0">
                <a:latin typeface="Rockwell" panose="02060603020205020403" pitchFamily="18" charset="0"/>
              </a:rPr>
              <a:t>Luke 17:3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Rockwell" panose="02060603020205020403" pitchFamily="18" charset="0"/>
              </a:rPr>
              <a:t>Go</a:t>
            </a:r>
          </a:p>
          <a:p>
            <a:pPr lvl="1"/>
            <a:r>
              <a:rPr lang="en-US" sz="2000" dirty="0">
                <a:latin typeface="Rockwell" panose="02060603020205020403" pitchFamily="18" charset="0"/>
              </a:rPr>
              <a:t>1 John 4:18; Lev 19:17-18; Gal 6:1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Rockwell" panose="02060603020205020403" pitchFamily="18" charset="0"/>
              </a:rPr>
              <a:t>In private</a:t>
            </a:r>
          </a:p>
          <a:p>
            <a:pPr lvl="1"/>
            <a:r>
              <a:rPr lang="en-US" sz="2000" dirty="0">
                <a:latin typeface="Rockwell" panose="02060603020205020403" pitchFamily="18" charset="0"/>
              </a:rPr>
              <a:t>Prov 22:1; Eccl 7:1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Rockwell" panose="02060603020205020403" pitchFamily="18" charset="0"/>
              </a:rPr>
              <a:t>If he listens</a:t>
            </a:r>
          </a:p>
          <a:p>
            <a:pPr lvl="1"/>
            <a:r>
              <a:rPr lang="en-US" sz="2000" dirty="0">
                <a:latin typeface="Rockwell" panose="02060603020205020403" pitchFamily="18" charset="0"/>
              </a:rPr>
              <a:t>Matt 11:15; Rev 2:7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>
                <a:latin typeface="Rockwell" panose="02060603020205020403" pitchFamily="18" charset="0"/>
              </a:rPr>
              <a:t>Goal – winning our brother</a:t>
            </a:r>
          </a:p>
          <a:p>
            <a:pPr lvl="1"/>
            <a:r>
              <a:rPr lang="en-US" sz="2000" dirty="0">
                <a:latin typeface="Rockwell" panose="02060603020205020403" pitchFamily="18" charset="0"/>
              </a:rPr>
              <a:t>1 Cor 9:19-22; Prov 11:30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2CD01A-9A49-2160-5122-A44DFA6BA690}"/>
              </a:ext>
            </a:extLst>
          </p:cNvPr>
          <p:cNvSpPr/>
          <p:nvPr/>
        </p:nvSpPr>
        <p:spPr>
          <a:xfrm>
            <a:off x="1" y="5646420"/>
            <a:ext cx="12191999" cy="1211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615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onflict 5: Matthew 18:16 – .this.liminal.state.">
            <a:extLst>
              <a:ext uri="{FF2B5EF4-FFF2-40B4-BE49-F238E27FC236}">
                <a16:creationId xmlns:a16="http://schemas.microsoft.com/office/drawing/2014/main" id="{6951B080-1643-5CD8-12B4-E34CF8713B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29"/>
          <a:stretch/>
        </p:blipFill>
        <p:spPr bwMode="auto">
          <a:xfrm>
            <a:off x="5457825" y="0"/>
            <a:ext cx="6734175" cy="561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294076-6E8C-75FF-F483-D2C2538E5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757988" cy="857250"/>
          </a:xfrm>
        </p:spPr>
        <p:txBody>
          <a:bodyPr>
            <a:normAutofit/>
          </a:bodyPr>
          <a:lstStyle/>
          <a:p>
            <a:r>
              <a:rPr lang="en-US" sz="5400" b="1" u="sng" dirty="0">
                <a:latin typeface="Rockwell" panose="02060603020205020403" pitchFamily="18" charset="0"/>
              </a:rPr>
              <a:t>Step 2 – Matt 18:16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FA85F-B271-8E19-6248-2B89BEEAF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28699"/>
            <a:ext cx="6729413" cy="461486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Rockwell" panose="02060603020205020403" pitchFamily="18" charset="0"/>
              </a:rPr>
              <a:t>If they don’t listen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Prov 15:33a</a:t>
            </a:r>
          </a:p>
          <a:p>
            <a:pPr lvl="1"/>
            <a:endParaRPr lang="en-US" sz="1200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Rockwell" panose="02060603020205020403" pitchFamily="18" charset="0"/>
              </a:rPr>
              <a:t>Take one or two you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Eccl 4:9</a:t>
            </a:r>
          </a:p>
          <a:p>
            <a:pPr lvl="1"/>
            <a:endParaRPr lang="en-US" sz="1200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Rockwell" panose="02060603020205020403" pitchFamily="18" charset="0"/>
              </a:rPr>
              <a:t>To confirm facts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1 Cor 6:5b</a:t>
            </a:r>
          </a:p>
          <a:p>
            <a:pPr lvl="1"/>
            <a:endParaRPr lang="en-US" sz="1200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Rockwell" panose="02060603020205020403" pitchFamily="18" charset="0"/>
              </a:rPr>
              <a:t>Protects both parties</a:t>
            </a:r>
          </a:p>
          <a:p>
            <a:pPr lvl="1"/>
            <a:r>
              <a:rPr lang="en-US" dirty="0">
                <a:latin typeface="Rockwell" panose="02060603020205020403" pitchFamily="18" charset="0"/>
              </a:rPr>
              <a:t>Prov 19:11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F97556-213B-5EDC-C210-394C0F39D7EF}"/>
              </a:ext>
            </a:extLst>
          </p:cNvPr>
          <p:cNvSpPr/>
          <p:nvPr/>
        </p:nvSpPr>
        <p:spPr>
          <a:xfrm>
            <a:off x="1" y="5646420"/>
            <a:ext cx="12191999" cy="1211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21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94076-6E8C-75FF-F483-D2C2538E5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871538"/>
          </a:xfrm>
        </p:spPr>
        <p:txBody>
          <a:bodyPr>
            <a:normAutofit/>
          </a:bodyPr>
          <a:lstStyle/>
          <a:p>
            <a:r>
              <a:rPr lang="en-US" sz="5400" b="1" u="sng" dirty="0">
                <a:latin typeface="Rockwell" panose="02060603020205020403" pitchFamily="18" charset="0"/>
              </a:rPr>
              <a:t>Step 3 – Matt 18:17a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FA85F-B271-8E19-6248-2B89BEEAF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8713"/>
            <a:ext cx="6958013" cy="44434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Rockwell" panose="02060603020205020403" pitchFamily="18" charset="0"/>
              </a:rPr>
              <a:t>Bring it publicly before the church</a:t>
            </a:r>
          </a:p>
          <a:p>
            <a:pPr lvl="1"/>
            <a:r>
              <a:rPr lang="en-US" sz="2600" dirty="0">
                <a:latin typeface="Rockwell" panose="02060603020205020403" pitchFamily="18" charset="0"/>
              </a:rPr>
              <a:t>Phil 4:2-3</a:t>
            </a:r>
          </a:p>
          <a:p>
            <a:pPr lvl="1"/>
            <a:endParaRPr lang="en-US" sz="3600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Rockwell" panose="02060603020205020403" pitchFamily="18" charset="0"/>
              </a:rPr>
              <a:t>Still confirming facts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>
                <a:latin typeface="Rockwell" panose="02060603020205020403" pitchFamily="18" charset="0"/>
              </a:rPr>
              <a:t>Matt 18:16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3600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Rockwell" panose="02060603020205020403" pitchFamily="18" charset="0"/>
              </a:rPr>
              <a:t>Hope for best, prepare for worst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>
                <a:latin typeface="Rockwell" panose="02060603020205020403" pitchFamily="18" charset="0"/>
              </a:rPr>
              <a:t>Prov 21:31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7B5572-E5AC-8D26-F0CB-7F6BBB81687D}"/>
              </a:ext>
            </a:extLst>
          </p:cNvPr>
          <p:cNvSpPr/>
          <p:nvPr/>
        </p:nvSpPr>
        <p:spPr>
          <a:xfrm>
            <a:off x="1" y="5646420"/>
            <a:ext cx="12191999" cy="1211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Congregational meeting clipart - Congregational Meeting Clipart An  Illustration Of An Audience Cartoon Vector, Congregational Meeting, Clipart,  Cartoon PNG and Vector with Transparent Background for Free Download  silverbureau.ma">
            <a:extLst>
              <a:ext uri="{FF2B5EF4-FFF2-40B4-BE49-F238E27FC236}">
                <a16:creationId xmlns:a16="http://schemas.microsoft.com/office/drawing/2014/main" id="{D869454E-05E5-B199-309C-AB9FDFD6DF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10"/>
          <a:stretch/>
        </p:blipFill>
        <p:spPr bwMode="auto">
          <a:xfrm>
            <a:off x="6943726" y="128588"/>
            <a:ext cx="5143500" cy="547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78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HE WITHDRAWING CHRIST - TruthInk Publications">
            <a:extLst>
              <a:ext uri="{FF2B5EF4-FFF2-40B4-BE49-F238E27FC236}">
                <a16:creationId xmlns:a16="http://schemas.microsoft.com/office/drawing/2014/main" id="{6CCA8255-35B8-8407-B330-24B7C2710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200024"/>
            <a:ext cx="7158036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294076-6E8C-75FF-F483-D2C2538E5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800850" cy="900113"/>
          </a:xfrm>
        </p:spPr>
        <p:txBody>
          <a:bodyPr>
            <a:normAutofit/>
          </a:bodyPr>
          <a:lstStyle/>
          <a:p>
            <a:r>
              <a:rPr lang="en-US" sz="5400" b="1" u="sng" dirty="0">
                <a:latin typeface="Rockwell" panose="02060603020205020403" pitchFamily="18" charset="0"/>
              </a:rPr>
              <a:t>Step 4 – Matt 18:17b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FA85F-B271-8E19-6248-2B89BEEAF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27494"/>
            <a:ext cx="6500813" cy="458749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400" dirty="0">
                <a:latin typeface="Rockwell" panose="02060603020205020403" pitchFamily="18" charset="0"/>
              </a:rPr>
              <a:t>Withdraw fellowship</a:t>
            </a:r>
          </a:p>
          <a:p>
            <a:pPr lvl="1"/>
            <a:r>
              <a:rPr lang="en-US" sz="2500" dirty="0">
                <a:latin typeface="Rockwell" panose="02060603020205020403" pitchFamily="18" charset="0"/>
              </a:rPr>
              <a:t>Matt 7:6; 1 Cor 5:2; Tit 3:10</a:t>
            </a:r>
          </a:p>
          <a:p>
            <a:pPr marL="457200" lvl="1" indent="0">
              <a:buNone/>
            </a:pPr>
            <a:endParaRPr lang="en-US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700" dirty="0">
                <a:latin typeface="Rockwell" panose="02060603020205020403" pitchFamily="18" charset="0"/>
              </a:rPr>
              <a:t>Removes “leaven”</a:t>
            </a:r>
          </a:p>
          <a:p>
            <a:pPr lvl="1"/>
            <a:r>
              <a:rPr lang="en-US" sz="2500" dirty="0">
                <a:latin typeface="Rockwell" panose="02060603020205020403" pitchFamily="18" charset="0"/>
              </a:rPr>
              <a:t>1 Cor 5:7a</a:t>
            </a:r>
          </a:p>
          <a:p>
            <a:pPr lvl="1"/>
            <a:endParaRPr lang="en-US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700" dirty="0">
                <a:latin typeface="Rockwell" panose="02060603020205020403" pitchFamily="18" charset="0"/>
              </a:rPr>
              <a:t>Invokes godly fear</a:t>
            </a:r>
          </a:p>
          <a:p>
            <a:pPr lvl="1"/>
            <a:r>
              <a:rPr lang="en-US" sz="2500" dirty="0">
                <a:latin typeface="Rockwell" panose="02060603020205020403" pitchFamily="18" charset="0"/>
              </a:rPr>
              <a:t>1 Tim 5:20</a:t>
            </a:r>
          </a:p>
          <a:p>
            <a:pPr lvl="1"/>
            <a:endParaRPr lang="en-US" dirty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700" dirty="0">
                <a:latin typeface="Rockwell" panose="02060603020205020403" pitchFamily="18" charset="0"/>
              </a:rPr>
              <a:t>Taking away to get them back</a:t>
            </a:r>
          </a:p>
          <a:p>
            <a:pPr lvl="1"/>
            <a:r>
              <a:rPr lang="en-US" sz="2500" dirty="0">
                <a:latin typeface="Rockwell" panose="02060603020205020403" pitchFamily="18" charset="0"/>
              </a:rPr>
              <a:t>1 Cor 5:4; 1 Sam 15:23-24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70DC54-7761-129A-E905-BC8326B55902}"/>
              </a:ext>
            </a:extLst>
          </p:cNvPr>
          <p:cNvSpPr/>
          <p:nvPr/>
        </p:nvSpPr>
        <p:spPr>
          <a:xfrm>
            <a:off x="1" y="5646420"/>
            <a:ext cx="12191999" cy="1211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080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</TotalTime>
  <Words>231</Words>
  <Application>Microsoft Office PowerPoint</Application>
  <PresentationFormat>Widescreen</PresentationFormat>
  <Paragraphs>72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Aptos Display</vt:lpstr>
      <vt:lpstr>Arial</vt:lpstr>
      <vt:lpstr>Rockwell</vt:lpstr>
      <vt:lpstr>Wingdings</vt:lpstr>
      <vt:lpstr>Office Theme</vt:lpstr>
      <vt:lpstr>PowerPoint Presentation</vt:lpstr>
      <vt:lpstr>PowerPoint Presentation</vt:lpstr>
      <vt:lpstr>Differences</vt:lpstr>
      <vt:lpstr>PowerPoint Presentation</vt:lpstr>
      <vt:lpstr>PowerPoint Presentation</vt:lpstr>
      <vt:lpstr>Step 1 – Matt 18:15</vt:lpstr>
      <vt:lpstr>Step 2 – Matt 18:16</vt:lpstr>
      <vt:lpstr>Step 3 – Matt 18:17a</vt:lpstr>
      <vt:lpstr>Step 4 – Matt 18:17b</vt:lpstr>
      <vt:lpstr>Arguments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H</dc:creator>
  <cp:lastModifiedBy>R H</cp:lastModifiedBy>
  <cp:revision>1</cp:revision>
  <dcterms:created xsi:type="dcterms:W3CDTF">2024-04-13T16:49:44Z</dcterms:created>
  <dcterms:modified xsi:type="dcterms:W3CDTF">2024-04-14T21:08:57Z</dcterms:modified>
</cp:coreProperties>
</file>