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17"/>
    <p:restoredTop sz="95859"/>
  </p:normalViewPr>
  <p:slideViewPr>
    <p:cSldViewPr snapToGrid="0">
      <p:cViewPr varScale="1">
        <p:scale>
          <a:sx n="60" d="100"/>
          <a:sy n="60" d="100"/>
        </p:scale>
        <p:origin x="208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5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9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7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063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49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57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017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48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29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9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53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5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82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31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78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EE57B-B1DF-877F-74CC-349FCB1E4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A Faithful Servant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6E86E-27D3-FE44-0966-E7F1EC64A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challenge for the 2024 graduates</a:t>
            </a:r>
          </a:p>
        </p:txBody>
      </p:sp>
    </p:spTree>
    <p:extLst>
      <p:ext uri="{BB962C8B-B14F-4D97-AF65-F5344CB8AC3E}">
        <p14:creationId xmlns:p14="http://schemas.microsoft.com/office/powerpoint/2010/main" val="118809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620728"/>
            <a:ext cx="8237572" cy="29719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As soon as I heard these words I sat down and </a:t>
            </a:r>
            <a:r>
              <a:rPr lang="en-US" sz="3200" b="1" u="sng" dirty="0"/>
              <a:t>wept</a:t>
            </a:r>
            <a:r>
              <a:rPr lang="en-US" sz="3200" dirty="0"/>
              <a:t> and </a:t>
            </a:r>
            <a:r>
              <a:rPr lang="en-US" sz="3200" b="1" u="sng" dirty="0"/>
              <a:t>mourned</a:t>
            </a:r>
            <a:r>
              <a:rPr lang="en-US" sz="3200" dirty="0"/>
              <a:t> for days, and I continued fasting and praying before the God of heaven. </a:t>
            </a:r>
          </a:p>
          <a:p>
            <a:pPr marL="0" indent="0" algn="ctr">
              <a:buNone/>
            </a:pPr>
            <a:r>
              <a:rPr lang="en-US" sz="3200" dirty="0"/>
              <a:t>Nehemiah 1:4</a:t>
            </a:r>
          </a:p>
        </p:txBody>
      </p:sp>
    </p:spTree>
    <p:extLst>
      <p:ext uri="{BB962C8B-B14F-4D97-AF65-F5344CB8AC3E}">
        <p14:creationId xmlns:p14="http://schemas.microsoft.com/office/powerpoint/2010/main" val="393715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Fear of the Lord.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620728"/>
            <a:ext cx="8237572" cy="29719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And I said, “O Lord God of heaven, the </a:t>
            </a:r>
            <a:r>
              <a:rPr lang="en-US" sz="3200" b="1" u="sng" dirty="0"/>
              <a:t>great</a:t>
            </a:r>
            <a:r>
              <a:rPr lang="en-US" sz="3200" dirty="0"/>
              <a:t> and </a:t>
            </a:r>
            <a:r>
              <a:rPr lang="en-US" sz="3200" b="1" u="sng" dirty="0"/>
              <a:t>awesome</a:t>
            </a:r>
            <a:r>
              <a:rPr lang="en-US" sz="3200" dirty="0"/>
              <a:t> God who keeps covenant and steadfast love with those who love him and keep his commandments…” </a:t>
            </a:r>
          </a:p>
          <a:p>
            <a:pPr marL="0" indent="0" algn="ctr">
              <a:buNone/>
            </a:pPr>
            <a:r>
              <a:rPr lang="en-US" sz="3200" dirty="0"/>
              <a:t>Nehemiah 1:5</a:t>
            </a:r>
          </a:p>
        </p:txBody>
      </p:sp>
    </p:spTree>
    <p:extLst>
      <p:ext uri="{BB962C8B-B14F-4D97-AF65-F5344CB8AC3E}">
        <p14:creationId xmlns:p14="http://schemas.microsoft.com/office/powerpoint/2010/main" val="48041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Humility.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620728"/>
            <a:ext cx="8237572" cy="23127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”Even </a:t>
            </a:r>
            <a:r>
              <a:rPr lang="en-US" sz="3200" b="1" u="sng" dirty="0"/>
              <a:t>I</a:t>
            </a:r>
            <a:r>
              <a:rPr lang="en-US" sz="3200" dirty="0"/>
              <a:t> and </a:t>
            </a:r>
            <a:r>
              <a:rPr lang="en-US" sz="3200" b="1" u="sng" dirty="0"/>
              <a:t>my</a:t>
            </a:r>
            <a:r>
              <a:rPr lang="en-US" sz="3200" dirty="0"/>
              <a:t> </a:t>
            </a:r>
            <a:r>
              <a:rPr lang="en-US" sz="3200" b="1" u="sng" dirty="0"/>
              <a:t>father's</a:t>
            </a:r>
            <a:r>
              <a:rPr lang="en-US" sz="3200" b="1" dirty="0"/>
              <a:t> </a:t>
            </a:r>
            <a:r>
              <a:rPr lang="en-US" sz="3200" b="1" u="sng" dirty="0"/>
              <a:t>house</a:t>
            </a:r>
            <a:r>
              <a:rPr lang="en-US" sz="3200" dirty="0"/>
              <a:t> have sinned.” </a:t>
            </a:r>
          </a:p>
          <a:p>
            <a:pPr marL="0" indent="0" algn="ctr">
              <a:buNone/>
            </a:pPr>
            <a:r>
              <a:rPr lang="en-US" sz="3200" dirty="0"/>
              <a:t>Nehemiah 1:6</a:t>
            </a:r>
          </a:p>
        </p:txBody>
      </p:sp>
    </p:spTree>
    <p:extLst>
      <p:ext uri="{BB962C8B-B14F-4D97-AF65-F5344CB8AC3E}">
        <p14:creationId xmlns:p14="http://schemas.microsoft.com/office/powerpoint/2010/main" val="3540074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Knowledge.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620728"/>
            <a:ext cx="8237572" cy="23340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”Remember the </a:t>
            </a:r>
            <a:r>
              <a:rPr lang="en-US" sz="3200" b="1" u="sng" dirty="0"/>
              <a:t>word</a:t>
            </a:r>
            <a:r>
              <a:rPr lang="en-US" sz="3200" dirty="0"/>
              <a:t> that you commanded your servant Moses…”</a:t>
            </a:r>
          </a:p>
          <a:p>
            <a:pPr marL="0" indent="0" algn="ctr">
              <a:buNone/>
            </a:pPr>
            <a:r>
              <a:rPr lang="en-US" sz="3200" dirty="0"/>
              <a:t>Nehemiah 1:8</a:t>
            </a:r>
          </a:p>
        </p:txBody>
      </p:sp>
    </p:spTree>
    <p:extLst>
      <p:ext uri="{BB962C8B-B14F-4D97-AF65-F5344CB8AC3E}">
        <p14:creationId xmlns:p14="http://schemas.microsoft.com/office/powerpoint/2010/main" val="406796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Perspective.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620728"/>
            <a:ext cx="8237572" cy="280187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”They are </a:t>
            </a:r>
            <a:r>
              <a:rPr lang="en-US" sz="3200" b="1" u="sng" dirty="0"/>
              <a:t>your</a:t>
            </a:r>
            <a:r>
              <a:rPr lang="en-US" sz="3200" dirty="0"/>
              <a:t> servants and </a:t>
            </a:r>
            <a:r>
              <a:rPr lang="en-US" sz="3200" b="1" u="sng" dirty="0"/>
              <a:t>your</a:t>
            </a:r>
            <a:r>
              <a:rPr lang="en-US" sz="3200" dirty="0"/>
              <a:t> people, whom </a:t>
            </a:r>
            <a:r>
              <a:rPr lang="en-US" sz="3200" b="1" u="sng" dirty="0"/>
              <a:t>you</a:t>
            </a:r>
            <a:r>
              <a:rPr lang="en-US" sz="3200" dirty="0"/>
              <a:t> have redeemed by </a:t>
            </a:r>
            <a:r>
              <a:rPr lang="en-US" sz="3200" b="1" u="sng" dirty="0"/>
              <a:t>your</a:t>
            </a:r>
            <a:r>
              <a:rPr lang="en-US" sz="3200" dirty="0"/>
              <a:t> great power and by </a:t>
            </a:r>
            <a:r>
              <a:rPr lang="en-US" sz="3200" b="1" u="sng" dirty="0"/>
              <a:t>your</a:t>
            </a:r>
            <a:r>
              <a:rPr lang="en-US" sz="3200" dirty="0"/>
              <a:t> strong hand.”</a:t>
            </a:r>
          </a:p>
          <a:p>
            <a:pPr marL="0" indent="0" algn="ctr">
              <a:buNone/>
            </a:pPr>
            <a:r>
              <a:rPr lang="en-US" sz="3200" dirty="0"/>
              <a:t>Nehemiah 1:10</a:t>
            </a:r>
          </a:p>
        </p:txBody>
      </p:sp>
    </p:spTree>
    <p:extLst>
      <p:ext uri="{BB962C8B-B14F-4D97-AF65-F5344CB8AC3E}">
        <p14:creationId xmlns:p14="http://schemas.microsoft.com/office/powerpoint/2010/main" val="175648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Courage.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450608"/>
            <a:ext cx="8237572" cy="378007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"O Lord, let your ear be attentive to the prayer of your servant, and to the prayer of your servants who delight to fear your name, and </a:t>
            </a:r>
            <a:r>
              <a:rPr lang="en-US" sz="3200" b="1" u="sng" dirty="0"/>
              <a:t>give</a:t>
            </a:r>
            <a:r>
              <a:rPr lang="en-US" sz="3200" b="1" dirty="0"/>
              <a:t> </a:t>
            </a:r>
            <a:r>
              <a:rPr lang="en-US" sz="3200" b="1" u="sng" dirty="0"/>
              <a:t>success</a:t>
            </a:r>
            <a:r>
              <a:rPr lang="en-US" sz="3200" dirty="0"/>
              <a:t> to your servant today, and grant him mercy in the sight of this man.”</a:t>
            </a:r>
          </a:p>
          <a:p>
            <a:pPr marL="0" indent="0" algn="ctr">
              <a:buNone/>
            </a:pPr>
            <a:r>
              <a:rPr lang="en-US" sz="3200" dirty="0"/>
              <a:t>Nehemiah 1:11</a:t>
            </a:r>
          </a:p>
        </p:txBody>
      </p:sp>
    </p:spTree>
    <p:extLst>
      <p:ext uri="{BB962C8B-B14F-4D97-AF65-F5344CB8AC3E}">
        <p14:creationId xmlns:p14="http://schemas.microsoft.com/office/powerpoint/2010/main" val="1875367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A19B-380D-68DF-B699-DD27987C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Selflessness.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85C07-EAF9-A78F-F314-4B3376D4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214" y="2620728"/>
            <a:ext cx="8237572" cy="25466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Now I was </a:t>
            </a:r>
            <a:r>
              <a:rPr lang="en-US" sz="3200" b="1" u="sng" dirty="0"/>
              <a:t>cupbearer</a:t>
            </a:r>
            <a:r>
              <a:rPr lang="en-US" sz="3200" dirty="0"/>
              <a:t> to the king.</a:t>
            </a:r>
          </a:p>
          <a:p>
            <a:pPr marL="0" indent="0" algn="ctr">
              <a:buNone/>
            </a:pPr>
            <a:r>
              <a:rPr lang="en-US" sz="3200" dirty="0"/>
              <a:t>Nehemiah 1:11</a:t>
            </a:r>
          </a:p>
        </p:txBody>
      </p:sp>
    </p:spTree>
    <p:extLst>
      <p:ext uri="{BB962C8B-B14F-4D97-AF65-F5344CB8AC3E}">
        <p14:creationId xmlns:p14="http://schemas.microsoft.com/office/powerpoint/2010/main" val="170051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{814C19BC-69B4-1A48-A1C9-B1B1746DB23C}tf10001064</Template>
  <TotalTime>742</TotalTime>
  <Words>202</Words>
  <Application>Microsoft Macintosh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Organic</vt:lpstr>
      <vt:lpstr>A Faithful Servant</vt:lpstr>
      <vt:lpstr>Care.</vt:lpstr>
      <vt:lpstr>Fear of the Lord.</vt:lpstr>
      <vt:lpstr>Humility.</vt:lpstr>
      <vt:lpstr>Knowledge.</vt:lpstr>
      <vt:lpstr>Perspective.</vt:lpstr>
      <vt:lpstr>Courage.</vt:lpstr>
      <vt:lpstr>Selflessness.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Faithful Servant</dc:title>
  <dc:creator>David Maxson</dc:creator>
  <cp:lastModifiedBy>David Maxson</cp:lastModifiedBy>
  <cp:revision>2</cp:revision>
  <dcterms:created xsi:type="dcterms:W3CDTF">2024-04-27T22:20:40Z</dcterms:created>
  <dcterms:modified xsi:type="dcterms:W3CDTF">2024-04-28T10:43:15Z</dcterms:modified>
</cp:coreProperties>
</file>