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540F65-B0CB-FF40-9738-A73C9F4E5341}" v="4" dt="2022-02-20T01:03:15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4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9436-0F9A-5A4D-9F78-2A37406F9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F6691-4F5B-0F48-A161-EDFCC287C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B6E01-262E-7944-A81D-F6D10BA5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37B8F-62D0-1644-8859-2DE88372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405DD-7B37-2140-9FA7-D09694A0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3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4158-6977-7B4A-8FF0-46E2B6D7C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59C1D-3679-2B45-8CA3-ACFF6E0A6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80F7D-3B46-2F4D-91DB-5FD0375A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67CFA-92D0-2449-8F54-2FE079A3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D6B4B-7124-184E-976D-C12256797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1F62AA-4317-AC42-AC95-1F84CDBCB9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191C5-DD6B-C847-B59C-46B661DF3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C55EE-1E8D-CE43-BB43-5643AE69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50C7D-E142-0B45-9387-643DDF8F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DACEA-E199-A141-A364-DC1506D1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C3F0-CCC1-684D-887D-69ACE652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7049B-BBC6-5442-82C0-690037763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A5CD4-22C2-F84F-9B1C-1A7F9AE5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49E7B-FCFC-E348-93C2-0EBE3473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69320-8903-2F48-96EF-5FC0B266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5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A86DA-25B1-1440-AF69-51E041F3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5BE0F-0CF1-114A-9518-74BB9A6B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9609A-4C86-0243-A152-6C1DDB936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0C94F-5DFB-AB4E-B639-E82F8E7B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6F541-4722-6E44-8BF9-3FC74C53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8D98F-8730-2A49-9ED5-6F5589DB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77AA-0C81-BA4E-A014-2E75CF8A4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BCB80-738E-8749-BF4F-465359F42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06CE0-1138-5D43-86D0-81EF5B03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27510-906C-8141-A5C2-FAE0BED2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F7E6F-8ACC-7246-A3C4-0F7D380C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2AD02-0A43-7B41-8117-48C5BD39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FEDCD-F7E8-384E-A1F8-BA88E21C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0636E-5542-5647-8B0F-25646BCA4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56858-66B8-C443-AB2E-03EF2039E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E0EA6-23BF-3A4A-92A0-A5949FA3C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C14498-7C34-C345-B363-3E3AE7E1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95F1DC-2608-3B4A-8881-35C11113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FCA42-10DB-6744-A937-3C6857DF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3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1BBF-C3F6-414F-83A9-7F239CFE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9AB70-EDCE-304B-99FD-D50F7C75B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B9CE8E-3DEA-6346-A144-03B2FB0C7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9E78A-B353-6F48-8D44-82E5F7E42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6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072547-4FCF-5948-8B22-DF53EDB1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467543-9B05-B945-B357-2A36378E5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01A382-43A7-8043-A704-4247A99C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8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A4615-324C-AE49-9D66-170C799D2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B2250-9A26-794A-BB0E-3FA5016A5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73317-7771-5B41-99E3-FB0BA7F92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6FE22-D742-BD44-8A13-26C563A5A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D5F9B-B4D1-9144-A4F3-CC36F98C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58A214-94CC-994C-B925-F23A59E9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D869-139B-F444-A339-9C5137AF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221978-DC90-354E-AA17-41339A57AC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A19C4-9F1C-2F4A-B21F-99B3906DB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3C3C9-3633-654E-BBB4-AA13AA18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CC567-2A92-5A49-93E1-215A59E5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01D8A-7D66-2F47-80DE-B6A9B6DA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7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CF9E2-6F4F-4B4B-AC40-47F41CB80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AA4D5-9247-7D4A-A574-CFC5F741E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B35E5-51D3-4C4D-B473-D119DB14D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50CC-72C7-2740-8A7B-1A3F9B0545E7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9C575-F2CC-374B-AD27-439FD5070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5887C-E9AA-C94B-B048-D04BDF038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C5C61-C7E3-824C-AEE4-86E06BD13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ue textile on brown wooden chair">
            <a:extLst>
              <a:ext uri="{FF2B5EF4-FFF2-40B4-BE49-F238E27FC236}">
                <a16:creationId xmlns:a16="http://schemas.microsoft.com/office/drawing/2014/main" id="{A133FB83-A9DD-9442-B613-26464F797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CB7B7-88B6-3A4F-AF39-E5A8A2DF5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662" y="956171"/>
            <a:ext cx="4496220" cy="357477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algn="l"/>
            <a:r>
              <a:rPr lang="en-US" sz="72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Parenting</a:t>
            </a:r>
            <a:br>
              <a:rPr lang="en-US" sz="72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</a:br>
            <a:r>
              <a:rPr lang="en-US" sz="72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Myths</a:t>
            </a:r>
          </a:p>
        </p:txBody>
      </p:sp>
    </p:spTree>
    <p:extLst>
      <p:ext uri="{BB962C8B-B14F-4D97-AF65-F5344CB8AC3E}">
        <p14:creationId xmlns:p14="http://schemas.microsoft.com/office/powerpoint/2010/main" val="131764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ue textile on brown wooden chair">
            <a:extLst>
              <a:ext uri="{FF2B5EF4-FFF2-40B4-BE49-F238E27FC236}">
                <a16:creationId xmlns:a16="http://schemas.microsoft.com/office/drawing/2014/main" id="{A133FB83-A9DD-9442-B613-26464F797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CB7B7-88B6-3A4F-AF39-E5A8A2DF5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30" y="552226"/>
            <a:ext cx="5145306" cy="266053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sz="44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“Children Are a Burden”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2A0A8D-51D5-4C4F-8571-4093B68051A1}"/>
              </a:ext>
            </a:extLst>
          </p:cNvPr>
          <p:cNvSpPr txBox="1"/>
          <p:nvPr/>
        </p:nvSpPr>
        <p:spPr>
          <a:xfrm>
            <a:off x="414528" y="182880"/>
            <a:ext cx="472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tx1">
                    <a:alpha val="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Parenting Myths…</a:t>
            </a:r>
            <a:endParaRPr lang="en-US" sz="4000" i="1" dirty="0">
              <a:solidFill>
                <a:schemeClr val="tx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ue textile on brown wooden chair">
            <a:extLst>
              <a:ext uri="{FF2B5EF4-FFF2-40B4-BE49-F238E27FC236}">
                <a16:creationId xmlns:a16="http://schemas.microsoft.com/office/drawing/2014/main" id="{A133FB83-A9DD-9442-B613-26464F797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CB7B7-88B6-3A4F-AF39-E5A8A2DF5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30" y="552226"/>
            <a:ext cx="5145306" cy="266053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742950" indent="-742950" algn="l">
              <a:buFont typeface="+mj-lt"/>
              <a:buAutoNum type="arabicPeriod" startAt="2"/>
            </a:pPr>
            <a:r>
              <a:rPr lang="en-US" sz="44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“The Recipe Myth”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627DC8-35EC-4E45-8770-D621498EC871}"/>
              </a:ext>
            </a:extLst>
          </p:cNvPr>
          <p:cNvSpPr txBox="1"/>
          <p:nvPr/>
        </p:nvSpPr>
        <p:spPr>
          <a:xfrm>
            <a:off x="414528" y="182880"/>
            <a:ext cx="472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tx1">
                    <a:alpha val="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Parenting Myths…</a:t>
            </a:r>
            <a:endParaRPr lang="en-US" sz="4000" i="1" dirty="0">
              <a:solidFill>
                <a:schemeClr val="tx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0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ue textile on brown wooden chair">
            <a:extLst>
              <a:ext uri="{FF2B5EF4-FFF2-40B4-BE49-F238E27FC236}">
                <a16:creationId xmlns:a16="http://schemas.microsoft.com/office/drawing/2014/main" id="{A133FB83-A9DD-9442-B613-26464F7974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CCB7B7-88B6-3A4F-AF39-E5A8A2DF5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61" y="1073636"/>
            <a:ext cx="5145306" cy="266053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742950" indent="-742950" algn="l">
              <a:buFont typeface="+mj-lt"/>
              <a:buAutoNum type="arabicPeriod" startAt="3"/>
            </a:pPr>
            <a:r>
              <a:rPr lang="en-US" sz="4400" b="1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“It’s Impossible to Raise Them to Serve God”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016B08-9729-2D48-93DB-BBA3C15C8671}"/>
              </a:ext>
            </a:extLst>
          </p:cNvPr>
          <p:cNvSpPr txBox="1"/>
          <p:nvPr/>
        </p:nvSpPr>
        <p:spPr>
          <a:xfrm>
            <a:off x="414528" y="182880"/>
            <a:ext cx="4728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tx1">
                    <a:alpha val="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Bell MT" panose="02020503060305020303" pitchFamily="18" charset="77"/>
              </a:rPr>
              <a:t>Parenting Myths…</a:t>
            </a:r>
            <a:endParaRPr lang="en-US" sz="4000" i="1" dirty="0">
              <a:solidFill>
                <a:schemeClr val="tx1">
                  <a:alpha val="5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</Words>
  <Application>Microsoft Macintosh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Bell MT</vt:lpstr>
      <vt:lpstr>Calibri</vt:lpstr>
      <vt:lpstr>Calibri Light</vt:lpstr>
      <vt:lpstr>Office Theme</vt:lpstr>
      <vt:lpstr>Parenting Myths</vt:lpstr>
      <vt:lpstr>“Children Are a Burden”</vt:lpstr>
      <vt:lpstr>“The Recipe Myth”</vt:lpstr>
      <vt:lpstr>“It’s Impossible to Raise Them to Serve God”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Myths</dc:title>
  <dc:creator>Ben Walker</dc:creator>
  <cp:lastModifiedBy>Ben Walker</cp:lastModifiedBy>
  <cp:revision>2</cp:revision>
  <dcterms:created xsi:type="dcterms:W3CDTF">2022-02-18T22:36:32Z</dcterms:created>
  <dcterms:modified xsi:type="dcterms:W3CDTF">2024-01-17T18:58:22Z</dcterms:modified>
</cp:coreProperties>
</file>