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946"/>
  </p:normalViewPr>
  <p:slideViewPr>
    <p:cSldViewPr snapToGrid="0" snapToObjects="1">
      <p:cViewPr varScale="1">
        <p:scale>
          <a:sx n="114" d="100"/>
          <a:sy n="114" d="100"/>
        </p:scale>
        <p:origin x="36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371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95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8554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18639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545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3575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3216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6598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558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15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045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050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231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295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436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410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962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4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5FECB-3698-4840-B088-EF2839E80D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3259" y="2148074"/>
            <a:ext cx="6517482" cy="2509213"/>
          </a:xfrm>
        </p:spPr>
        <p:txBody>
          <a:bodyPr/>
          <a:lstStyle/>
          <a:p>
            <a:r>
              <a:rPr lang="en-US" dirty="0">
                <a:latin typeface="Berlin Sans FB" panose="020E0602020502020306" pitchFamily="34" charset="77"/>
              </a:rPr>
              <a:t>The Crucifixion and Resurrection of Jesus</a:t>
            </a:r>
          </a:p>
        </p:txBody>
      </p:sp>
    </p:spTree>
    <p:extLst>
      <p:ext uri="{BB962C8B-B14F-4D97-AF65-F5344CB8AC3E}">
        <p14:creationId xmlns:p14="http://schemas.microsoft.com/office/powerpoint/2010/main" val="164406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F23A4-5FC4-0848-A92C-2408C5AB2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Berlin Sans FB" panose="020E0602020502020306" pitchFamily="34" charset="77"/>
              </a:rPr>
              <a:t>Jewish Trials of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3F32E-FFAB-0D41-A7D5-28A609AD8B4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329" y="2367093"/>
            <a:ext cx="7938553" cy="3424107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Berlin Sans FB" panose="020E0602020502020306" pitchFamily="34" charset="77"/>
              </a:rPr>
              <a:t>1. </a:t>
            </a:r>
            <a:r>
              <a:rPr lang="en-US" sz="3200" dirty="0" err="1" smtClean="0">
                <a:latin typeface="Berlin Sans FB" panose="020E0602020502020306" pitchFamily="34" charset="77"/>
              </a:rPr>
              <a:t>Annas</a:t>
            </a:r>
            <a:r>
              <a:rPr lang="en-US" sz="3200" dirty="0" smtClean="0">
                <a:latin typeface="Berlin Sans FB" panose="020E0602020502020306" pitchFamily="34" charset="77"/>
              </a:rPr>
              <a:t> – John </a:t>
            </a:r>
            <a:r>
              <a:rPr lang="en-US" sz="3200" dirty="0">
                <a:latin typeface="Berlin Sans FB" panose="020E0602020502020306" pitchFamily="34" charset="77"/>
              </a:rPr>
              <a:t>18:12-24</a:t>
            </a:r>
          </a:p>
          <a:p>
            <a:r>
              <a:rPr lang="en-US" sz="3200" dirty="0">
                <a:latin typeface="Berlin Sans FB" panose="020E0602020502020306" pitchFamily="34" charset="77"/>
              </a:rPr>
              <a:t>2. </a:t>
            </a:r>
            <a:r>
              <a:rPr lang="en-US" sz="3200" dirty="0" smtClean="0">
                <a:latin typeface="Berlin Sans FB" panose="020E0602020502020306" pitchFamily="34" charset="77"/>
              </a:rPr>
              <a:t>Caiaphas – Matt</a:t>
            </a:r>
            <a:r>
              <a:rPr lang="en-US" sz="3200" dirty="0">
                <a:latin typeface="Berlin Sans FB" panose="020E0602020502020306" pitchFamily="34" charset="77"/>
              </a:rPr>
              <a:t>. 26:57-68; Mk 14:53-65</a:t>
            </a:r>
          </a:p>
          <a:p>
            <a:r>
              <a:rPr lang="en-US" sz="3200" dirty="0">
                <a:latin typeface="Berlin Sans FB" panose="020E0602020502020306" pitchFamily="34" charset="77"/>
              </a:rPr>
              <a:t>3. Caiaphas at </a:t>
            </a:r>
            <a:r>
              <a:rPr lang="en-US" sz="3200" dirty="0" smtClean="0">
                <a:latin typeface="Berlin Sans FB" panose="020E0602020502020306" pitchFamily="34" charset="77"/>
              </a:rPr>
              <a:t>morning – Matt</a:t>
            </a:r>
            <a:r>
              <a:rPr lang="en-US" sz="3200" dirty="0">
                <a:latin typeface="Berlin Sans FB" panose="020E0602020502020306" pitchFamily="34" charset="77"/>
              </a:rPr>
              <a:t>. 27:1-2</a:t>
            </a:r>
          </a:p>
          <a:p>
            <a:r>
              <a:rPr lang="en-US" sz="3200" dirty="0">
                <a:latin typeface="Berlin Sans FB" panose="020E0602020502020306" pitchFamily="34" charset="77"/>
              </a:rPr>
              <a:t>Charge: Blasphemy</a:t>
            </a:r>
          </a:p>
        </p:txBody>
      </p:sp>
    </p:spTree>
    <p:extLst>
      <p:ext uri="{BB962C8B-B14F-4D97-AF65-F5344CB8AC3E}">
        <p14:creationId xmlns:p14="http://schemas.microsoft.com/office/powerpoint/2010/main" val="3906772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30BFC-B22D-5C48-97D3-8F79FCEBF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Berlin Sans FB" panose="020E0602020502020306" pitchFamily="34" charset="77"/>
              </a:rPr>
              <a:t>Roman Trials of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A8C80-5930-C84B-A67E-F6EBA0170C9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Berlin Sans FB" panose="020E0602020502020306" pitchFamily="34" charset="77"/>
              </a:rPr>
              <a:t>John 18:31; Acts 18:12-15</a:t>
            </a:r>
          </a:p>
          <a:p>
            <a:r>
              <a:rPr lang="en-US" sz="3200" dirty="0">
                <a:latin typeface="Berlin Sans FB" panose="020E0602020502020306" pitchFamily="34" charset="77"/>
              </a:rPr>
              <a:t>1. </a:t>
            </a:r>
            <a:r>
              <a:rPr lang="en-US" sz="3200" dirty="0" smtClean="0">
                <a:latin typeface="Berlin Sans FB" panose="020E0602020502020306" pitchFamily="34" charset="77"/>
              </a:rPr>
              <a:t>Pilate – Luke </a:t>
            </a:r>
            <a:r>
              <a:rPr lang="en-US" sz="3200" dirty="0">
                <a:latin typeface="Berlin Sans FB" panose="020E0602020502020306" pitchFamily="34" charset="77"/>
              </a:rPr>
              <a:t>23:1-5</a:t>
            </a:r>
          </a:p>
          <a:p>
            <a:r>
              <a:rPr lang="en-US" sz="3200" dirty="0">
                <a:latin typeface="Berlin Sans FB" panose="020E0602020502020306" pitchFamily="34" charset="77"/>
              </a:rPr>
              <a:t>2. </a:t>
            </a:r>
            <a:r>
              <a:rPr lang="en-US" sz="3200" dirty="0" smtClean="0">
                <a:latin typeface="Berlin Sans FB" panose="020E0602020502020306" pitchFamily="34" charset="77"/>
              </a:rPr>
              <a:t>Herod – Luke </a:t>
            </a:r>
            <a:r>
              <a:rPr lang="en-US" sz="3200" dirty="0">
                <a:latin typeface="Berlin Sans FB" panose="020E0602020502020306" pitchFamily="34" charset="77"/>
              </a:rPr>
              <a:t>23:6-12</a:t>
            </a:r>
          </a:p>
          <a:p>
            <a:r>
              <a:rPr lang="en-US" sz="3200" dirty="0">
                <a:latin typeface="Berlin Sans FB" panose="020E0602020502020306" pitchFamily="34" charset="77"/>
              </a:rPr>
              <a:t>3. </a:t>
            </a:r>
            <a:r>
              <a:rPr lang="en-US" sz="3200" dirty="0" smtClean="0">
                <a:latin typeface="Berlin Sans FB" panose="020E0602020502020306" pitchFamily="34" charset="77"/>
              </a:rPr>
              <a:t>Pilate – Luke </a:t>
            </a:r>
            <a:r>
              <a:rPr lang="en-US" sz="3200" dirty="0">
                <a:latin typeface="Berlin Sans FB" panose="020E0602020502020306" pitchFamily="34" charset="77"/>
              </a:rPr>
              <a:t>23:13-25</a:t>
            </a:r>
          </a:p>
        </p:txBody>
      </p:sp>
    </p:spTree>
    <p:extLst>
      <p:ext uri="{BB962C8B-B14F-4D97-AF65-F5344CB8AC3E}">
        <p14:creationId xmlns:p14="http://schemas.microsoft.com/office/powerpoint/2010/main" val="4031457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F400D-5E6B-F848-A92E-A3DAF7C76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Berlin Sans FB" panose="020E0602020502020306" pitchFamily="34" charset="77"/>
              </a:rPr>
              <a:t>Lessons from the Cross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F5800C-F934-7444-AFE5-7E872B5CD58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329" y="2367093"/>
            <a:ext cx="8148278" cy="3424107"/>
          </a:xfrm>
        </p:spPr>
        <p:txBody>
          <a:bodyPr>
            <a:normAutofit/>
          </a:bodyPr>
          <a:lstStyle/>
          <a:p>
            <a:r>
              <a:rPr lang="en-US" sz="3000" dirty="0">
                <a:latin typeface="Berlin Sans FB" panose="020E0602020502020306" pitchFamily="34" charset="77"/>
              </a:rPr>
              <a:t>1. Horror of </a:t>
            </a:r>
            <a:r>
              <a:rPr lang="en-US" sz="3000" dirty="0" smtClean="0">
                <a:latin typeface="Berlin Sans FB" panose="020E0602020502020306" pitchFamily="34" charset="77"/>
              </a:rPr>
              <a:t>Sin – Ezek</a:t>
            </a:r>
            <a:r>
              <a:rPr lang="en-US" sz="3000" dirty="0">
                <a:latin typeface="Berlin Sans FB" panose="020E0602020502020306" pitchFamily="34" charset="77"/>
              </a:rPr>
              <a:t>. 16; 23; II Pet 2:20-22</a:t>
            </a:r>
          </a:p>
          <a:p>
            <a:r>
              <a:rPr lang="en-US" sz="3000" dirty="0">
                <a:latin typeface="Berlin Sans FB" panose="020E0602020502020306" pitchFamily="34" charset="77"/>
              </a:rPr>
              <a:t>2. Love of </a:t>
            </a:r>
            <a:r>
              <a:rPr lang="en-US" sz="3000" dirty="0" smtClean="0">
                <a:latin typeface="Berlin Sans FB" panose="020E0602020502020306" pitchFamily="34" charset="77"/>
              </a:rPr>
              <a:t>God – John </a:t>
            </a:r>
            <a:r>
              <a:rPr lang="en-US" sz="3000" dirty="0">
                <a:latin typeface="Berlin Sans FB" panose="020E0602020502020306" pitchFamily="34" charset="77"/>
              </a:rPr>
              <a:t>3:16; I John 3:16</a:t>
            </a:r>
          </a:p>
          <a:p>
            <a:r>
              <a:rPr lang="en-US" sz="3000" dirty="0">
                <a:latin typeface="Berlin Sans FB" panose="020E0602020502020306" pitchFamily="34" charset="77"/>
              </a:rPr>
              <a:t>3. The hope of the </a:t>
            </a:r>
            <a:r>
              <a:rPr lang="en-US" sz="3000" dirty="0" smtClean="0">
                <a:latin typeface="Berlin Sans FB" panose="020E0602020502020306" pitchFamily="34" charset="77"/>
              </a:rPr>
              <a:t>resurrection </a:t>
            </a:r>
          </a:p>
          <a:p>
            <a:pPr marL="0" indent="0">
              <a:buNone/>
            </a:pPr>
            <a:r>
              <a:rPr lang="en-US" sz="2800" dirty="0" smtClean="0">
                <a:latin typeface="Berlin Sans FB" panose="020E0602020502020306" pitchFamily="34" charset="77"/>
              </a:rPr>
              <a:t>	– </a:t>
            </a:r>
            <a:r>
              <a:rPr lang="en-US" sz="2800" dirty="0" smtClean="0">
                <a:latin typeface="Berlin Sans FB" panose="020E0602020502020306" pitchFamily="34" charset="77"/>
              </a:rPr>
              <a:t>I </a:t>
            </a:r>
            <a:r>
              <a:rPr lang="en-US" sz="2800" dirty="0" smtClean="0">
                <a:latin typeface="Berlin Sans FB" panose="020E0602020502020306" pitchFamily="34" charset="77"/>
              </a:rPr>
              <a:t>Cor</a:t>
            </a:r>
            <a:r>
              <a:rPr lang="en-US" sz="2800" dirty="0">
                <a:latin typeface="Berlin Sans FB" panose="020E0602020502020306" pitchFamily="34" charset="77"/>
              </a:rPr>
              <a:t>. 15:50-58</a:t>
            </a:r>
          </a:p>
        </p:txBody>
      </p:sp>
    </p:spTree>
    <p:extLst>
      <p:ext uri="{BB962C8B-B14F-4D97-AF65-F5344CB8AC3E}">
        <p14:creationId xmlns:p14="http://schemas.microsoft.com/office/powerpoint/2010/main" val="2891419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18</TotalTime>
  <Words>103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Berlin Sans FB</vt:lpstr>
      <vt:lpstr>Tw Cen MT</vt:lpstr>
      <vt:lpstr>Droplet</vt:lpstr>
      <vt:lpstr>The Crucifixion and Resurrection of Jesus</vt:lpstr>
      <vt:lpstr>Jewish Trials of Jesus</vt:lpstr>
      <vt:lpstr>Roman Trials of Jesus</vt:lpstr>
      <vt:lpstr>Lessons from the Cross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Crucifixion and Resurrection of Jesus</dc:title>
  <dc:creator>Tommy Peeler</dc:creator>
  <cp:lastModifiedBy>Big D &amp; Rach</cp:lastModifiedBy>
  <cp:revision>7</cp:revision>
  <dcterms:created xsi:type="dcterms:W3CDTF">2022-03-08T22:06:43Z</dcterms:created>
  <dcterms:modified xsi:type="dcterms:W3CDTF">2023-01-13T00:22:26Z</dcterms:modified>
</cp:coreProperties>
</file>