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59" r:id="rId4"/>
    <p:sldId id="266" r:id="rId5"/>
    <p:sldId id="265" r:id="rId6"/>
    <p:sldId id="264" r:id="rId7"/>
    <p:sldId id="263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“SOME DEMANDING TEACHINGS”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(MT. 5:38-42)</a:t>
            </a:r>
          </a:p>
        </p:txBody>
      </p:sp>
    </p:spTree>
    <p:extLst>
      <p:ext uri="{BB962C8B-B14F-4D97-AF65-F5344CB8AC3E}">
        <p14:creationId xmlns:p14="http://schemas.microsoft.com/office/powerpoint/2010/main" val="125514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HOLY LIVING: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MODESTY – (GEN. 3)  (I TIM. 2)  (MT. 5)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HOLY LIVING: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MODESTY – (GEN. 3)  (I TIM. 2)  (MT. 5)</a:t>
            </a:r>
          </a:p>
          <a:p>
            <a:r>
              <a:rPr lang="en-US" dirty="0"/>
              <a:t>LASCIVIOUS DANCE – (GAL. 5:19)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4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HOLY LIVING: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MODESTY – (GEN. 3)  (I TIM. 2)  (MT. 5)</a:t>
            </a:r>
          </a:p>
          <a:p>
            <a:r>
              <a:rPr lang="en-US" dirty="0"/>
              <a:t>LASCIVIOUS DANCE – (GAL. 5:19)</a:t>
            </a:r>
          </a:p>
          <a:p>
            <a:r>
              <a:rPr lang="en-US" dirty="0"/>
              <a:t>PREMARITAL SEX – (HEB. 13:4)  (I COR. 6:9-10)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0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HOLY LIVING: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MODESTY – (GEN. 3)  (I TIM. 2)  (MT. 5)</a:t>
            </a:r>
          </a:p>
          <a:p>
            <a:r>
              <a:rPr lang="en-US" dirty="0"/>
              <a:t>LASCIVIOUS DANCE – (GAL. 5:19)</a:t>
            </a:r>
          </a:p>
          <a:p>
            <a:r>
              <a:rPr lang="en-US" dirty="0"/>
              <a:t>PREMARITAL SEX – (HEB. 13:4)  (I COR. 6:9-10)</a:t>
            </a:r>
          </a:p>
          <a:p>
            <a:r>
              <a:rPr lang="en-US" dirty="0"/>
              <a:t>HOMOSEXUALITY – (ROM. 1:26-27)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9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HOLY LIVING: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MODESTY – (GEN. 3)  (I TIM. 2)  (MT. 5)</a:t>
            </a:r>
          </a:p>
          <a:p>
            <a:r>
              <a:rPr lang="en-US" dirty="0"/>
              <a:t>LASCIVIOUS DANCE – (GAL. 5:19)</a:t>
            </a:r>
          </a:p>
          <a:p>
            <a:r>
              <a:rPr lang="en-US" dirty="0"/>
              <a:t>PREMARITAL SEX – (HEB. 13:4)  (I COR. 6:9-10)</a:t>
            </a:r>
          </a:p>
          <a:p>
            <a:r>
              <a:rPr lang="en-US" dirty="0"/>
              <a:t>HOMOSEXUALITY – (ROM. 1:26-27)</a:t>
            </a:r>
          </a:p>
          <a:p>
            <a:r>
              <a:rPr lang="en-US" dirty="0"/>
              <a:t>DIVORCE – (MT. 19:6+)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7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HOLY LIVING: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MODESTY – (GEN. 3)  (I TIM. 2)  (MT. 5)</a:t>
            </a:r>
          </a:p>
          <a:p>
            <a:r>
              <a:rPr lang="en-US" dirty="0"/>
              <a:t>LASCIVIOUS DANCE – (GAL. 5:19)</a:t>
            </a:r>
          </a:p>
          <a:p>
            <a:r>
              <a:rPr lang="en-US" dirty="0"/>
              <a:t>PREMARITAL SEX – (HEB. 13:4)  (I COR. 6:9-10)</a:t>
            </a:r>
          </a:p>
          <a:p>
            <a:r>
              <a:rPr lang="en-US" dirty="0"/>
              <a:t>HOMOSEXUALITY – (ROM. 1:26-27)</a:t>
            </a:r>
          </a:p>
          <a:p>
            <a:r>
              <a:rPr lang="en-US" dirty="0"/>
              <a:t>DIVORCE – (MT. 19:6+)</a:t>
            </a:r>
          </a:p>
          <a:p>
            <a:r>
              <a:rPr lang="en-US" dirty="0"/>
              <a:t>MARRIAGE ROLES – (EPH. 5:22+)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9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E010-B1AC-4FEC-8C22-B99E9A0D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NATURE OF TRUTH: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1F37-3AE9-4ADD-96B5-A89E3C3E9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IS THE WAY </a:t>
            </a:r>
          </a:p>
          <a:p>
            <a:pPr marL="0" indent="0">
              <a:buNone/>
            </a:pPr>
            <a:r>
              <a:rPr lang="en-US" dirty="0"/>
              <a:t>	(JN. 14:6)  (I TIM. 2:5-6)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FOCUS OF THE LOCAL CHURCH IS ON THE SPIRITUAL – (ACTS 8:4)</a:t>
            </a:r>
          </a:p>
        </p:txBody>
      </p:sp>
    </p:spTree>
    <p:extLst>
      <p:ext uri="{BB962C8B-B14F-4D97-AF65-F5344CB8AC3E}">
        <p14:creationId xmlns:p14="http://schemas.microsoft.com/office/powerpoint/2010/main" val="98255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310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“SOME DEMANDING TEACHINGS”</vt:lpstr>
      <vt:lpstr>HOLY LIVING:</vt:lpstr>
      <vt:lpstr>HOLY LIVING:</vt:lpstr>
      <vt:lpstr>HOLY LIVING:</vt:lpstr>
      <vt:lpstr>HOLY LIVING:</vt:lpstr>
      <vt:lpstr>HOLY LIVING:</vt:lpstr>
      <vt:lpstr>HOLY LIVING:</vt:lpstr>
      <vt:lpstr>NATURE OF TRUTH: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47</cp:revision>
  <dcterms:created xsi:type="dcterms:W3CDTF">2015-11-19T20:45:57Z</dcterms:created>
  <dcterms:modified xsi:type="dcterms:W3CDTF">2022-01-16T13:26:34Z</dcterms:modified>
</cp:coreProperties>
</file>