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9" r:id="rId3"/>
    <p:sldId id="259" r:id="rId4"/>
    <p:sldId id="264" r:id="rId5"/>
    <p:sldId id="263" r:id="rId6"/>
    <p:sldId id="262" r:id="rId7"/>
    <p:sldId id="261" r:id="rId8"/>
    <p:sldId id="260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4203-ACDC-458E-8A2C-E552BB92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OLDER BROTHER / PHARISEES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381E9-BBEA-4DF7-A87A-38DEA07A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ANGER / CONTEMPT</a:t>
            </a:r>
          </a:p>
          <a:p>
            <a:endParaRPr lang="en-US" dirty="0"/>
          </a:p>
          <a:p>
            <a:r>
              <a:rPr lang="en-US" dirty="0"/>
              <a:t>ENVY / JEALOUSY</a:t>
            </a:r>
          </a:p>
          <a:p>
            <a:pPr marL="0" indent="0">
              <a:buNone/>
            </a:pPr>
            <a:r>
              <a:rPr lang="en-US" dirty="0"/>
              <a:t>	(MT. 27:18)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75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4203-ACDC-458E-8A2C-E552BB92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OLDER BROTHER / PHARISEES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381E9-BBEA-4DF7-A87A-38DEA07A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ANGER / CONTEMPT</a:t>
            </a:r>
          </a:p>
          <a:p>
            <a:endParaRPr lang="en-US" dirty="0"/>
          </a:p>
          <a:p>
            <a:r>
              <a:rPr lang="en-US" dirty="0"/>
              <a:t>ENVY / JEALOUSY</a:t>
            </a:r>
          </a:p>
          <a:p>
            <a:endParaRPr lang="en-US" dirty="0"/>
          </a:p>
          <a:p>
            <a:r>
              <a:rPr lang="en-US" dirty="0"/>
              <a:t>UNLOVING / UNFORGIVING</a:t>
            </a:r>
          </a:p>
          <a:p>
            <a:pPr marL="0" indent="0">
              <a:buNone/>
            </a:pPr>
            <a:r>
              <a:rPr lang="en-US" dirty="0"/>
              <a:t>	(LK. 15:1-2)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674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4203-ACDC-458E-8A2C-E552BB92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OLDER BROTHER / PHARISEES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381E9-BBEA-4DF7-A87A-38DEA07A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ANGER / CONTEMPT</a:t>
            </a:r>
          </a:p>
          <a:p>
            <a:endParaRPr lang="en-US" dirty="0"/>
          </a:p>
          <a:p>
            <a:r>
              <a:rPr lang="en-US" dirty="0"/>
              <a:t>ENVY / JEALOUSY</a:t>
            </a:r>
          </a:p>
          <a:p>
            <a:endParaRPr lang="en-US" dirty="0"/>
          </a:p>
          <a:p>
            <a:r>
              <a:rPr lang="en-US" dirty="0"/>
              <a:t>UNLOVING / UNFORGIVING</a:t>
            </a:r>
          </a:p>
          <a:p>
            <a:endParaRPr lang="en-US" dirty="0"/>
          </a:p>
          <a:p>
            <a:r>
              <a:rPr lang="en-US" dirty="0"/>
              <a:t>SELF RIGHTEOUS – (LK. 18:9+)  (MT. 6:2+) </a:t>
            </a:r>
          </a:p>
        </p:txBody>
      </p:sp>
    </p:spTree>
    <p:extLst>
      <p:ext uri="{BB962C8B-B14F-4D97-AF65-F5344CB8AC3E}">
        <p14:creationId xmlns:p14="http://schemas.microsoft.com/office/powerpoint/2010/main" val="306854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“THE PROBLEM OF SELF”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131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PROBLEM OF SELF: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1122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PROBLEM OF SELF: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 – (v. 12)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834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PROBLEM OF SELF: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r>
              <a:rPr lang="en-US" dirty="0"/>
              <a:t>	*SELF-INDULGENT – (v. 13-14)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495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PROBLEM OF SELF: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OLDER BROTHER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9040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PROBLEM OF SELF: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OLDER BROTHER</a:t>
            </a:r>
          </a:p>
          <a:p>
            <a:pPr marL="0" indent="0">
              <a:buNone/>
            </a:pPr>
            <a:r>
              <a:rPr lang="en-US" dirty="0"/>
              <a:t>	*SELF-SERVING – (v. 29)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2922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THE PROBLEM OF SELF: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YOUNGER BROTHER</a:t>
            </a:r>
          </a:p>
          <a:p>
            <a:pPr marL="0" indent="0">
              <a:buNone/>
            </a:pPr>
            <a:r>
              <a:rPr lang="en-US" dirty="0"/>
              <a:t>	*SELF-ABSORBED</a:t>
            </a:r>
          </a:p>
          <a:p>
            <a:pPr marL="0" indent="0">
              <a:buNone/>
            </a:pPr>
            <a:r>
              <a:rPr lang="en-US" dirty="0"/>
              <a:t>	*SELF-INDULGENT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OLDER BROTHER</a:t>
            </a:r>
          </a:p>
          <a:p>
            <a:pPr marL="0" indent="0">
              <a:buNone/>
            </a:pPr>
            <a:r>
              <a:rPr lang="en-US" dirty="0"/>
              <a:t>	*SELF-SERVING</a:t>
            </a:r>
          </a:p>
          <a:p>
            <a:pPr marL="0" indent="0">
              <a:buNone/>
            </a:pPr>
            <a:r>
              <a:rPr lang="en-US" dirty="0"/>
              <a:t>	*SELF-RIGHTEOUS – (v. 29)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2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44203-ACDC-458E-8A2C-E552BB92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OLDER BROTHER / PHARISEES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381E9-BBEA-4DF7-A87A-38DEA07AF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ANGER / CONTEMPT</a:t>
            </a:r>
          </a:p>
          <a:p>
            <a:pPr marL="0" indent="0">
              <a:buNone/>
            </a:pPr>
            <a:r>
              <a:rPr lang="en-US" dirty="0"/>
              <a:t>	(JN. 7:23)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4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203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“THE PROBLEM OF SELF”</vt:lpstr>
      <vt:lpstr>THE PROBLEM OF SELF:</vt:lpstr>
      <vt:lpstr>THE PROBLEM OF SELF:</vt:lpstr>
      <vt:lpstr>THE PROBLEM OF SELF:</vt:lpstr>
      <vt:lpstr>THE PROBLEM OF SELF:</vt:lpstr>
      <vt:lpstr>THE PROBLEM OF SELF:</vt:lpstr>
      <vt:lpstr>THE PROBLEM OF SELF:</vt:lpstr>
      <vt:lpstr>OLDER BROTHER / PHARISEES:</vt:lpstr>
      <vt:lpstr>OLDER BROTHER / PHARISEES:</vt:lpstr>
      <vt:lpstr>OLDER BROTHER / PHARISEES:</vt:lpstr>
      <vt:lpstr>OLDER BROTHER / PHARISEES: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47</cp:revision>
  <dcterms:created xsi:type="dcterms:W3CDTF">2015-11-19T20:45:57Z</dcterms:created>
  <dcterms:modified xsi:type="dcterms:W3CDTF">2022-01-16T04:24:10Z</dcterms:modified>
</cp:coreProperties>
</file>