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52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9336A-A8EF-4E60-9BF1-823E9F55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3202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40AFB-49DF-4467-BCFE-37DB7FA6D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200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40AFB-49DF-4467-BCFE-37DB7FA6D5C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63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0E4D10-67A7-4CC1-95F4-9AC805D7A4E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94F19CC-CB8B-4F87-AFA6-AC054632CA9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7710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9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4D10-67A7-4CC1-95F4-9AC805D7A4E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19CC-CB8B-4F87-AFA6-AC054632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77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4D10-67A7-4CC1-95F4-9AC805D7A4E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19CC-CB8B-4F87-AFA6-AC054632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629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84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4D10-67A7-4CC1-95F4-9AC805D7A4E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19CC-CB8B-4F87-AFA6-AC054632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63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4D10-67A7-4CC1-95F4-9AC805D7A4E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19CC-CB8B-4F87-AFA6-AC054632CA9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161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8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4D10-67A7-4CC1-95F4-9AC805D7A4E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19CC-CB8B-4F87-AFA6-AC054632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9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4D10-67A7-4CC1-95F4-9AC805D7A4E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19CC-CB8B-4F87-AFA6-AC054632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3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4D10-67A7-4CC1-95F4-9AC805D7A4E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19CC-CB8B-4F87-AFA6-AC054632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6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4D10-67A7-4CC1-95F4-9AC805D7A4E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19CC-CB8B-4F87-AFA6-AC054632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42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4D10-67A7-4CC1-95F4-9AC805D7A4E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19CC-CB8B-4F87-AFA6-AC054632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95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4D10-67A7-4CC1-95F4-9AC805D7A4E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F19CC-CB8B-4F87-AFA6-AC054632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1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FF0E4D10-67A7-4CC1-95F4-9AC805D7A4E0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294F19CC-CB8B-4F87-AFA6-AC054632C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4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124" userDrawn="1">
          <p15:clr>
            <a:srgbClr val="F26B43"/>
          </p15:clr>
        </p15:guide>
        <p15:guide id="2" pos="360" userDrawn="1">
          <p15:clr>
            <a:srgbClr val="F26B43"/>
          </p15:clr>
        </p15:guide>
        <p15:guide id="3" orient="horz" pos="432" userDrawn="1">
          <p15:clr>
            <a:srgbClr val="F26B43"/>
          </p15:clr>
        </p15:guide>
        <p15:guide id="4" pos="5400" userDrawn="1">
          <p15:clr>
            <a:srgbClr val="F26B43"/>
          </p15:clr>
        </p15:guide>
        <p15:guide id="5" pos="2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22E7B-39BA-4973-92FF-0A17A46D5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916" y="882376"/>
            <a:ext cx="8686800" cy="2926080"/>
          </a:xfrm>
        </p:spPr>
        <p:txBody>
          <a:bodyPr>
            <a:normAutofit/>
          </a:bodyPr>
          <a:lstStyle/>
          <a:p>
            <a:r>
              <a:rPr lang="en-US" sz="4400" dirty="0"/>
              <a:t>What god shows us in </a:t>
            </a:r>
            <a:r>
              <a:rPr lang="en-US" sz="4400" dirty="0" err="1"/>
              <a:t>jesus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7CE5A-6D11-40F6-8738-76313EE08F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916" y="3869635"/>
            <a:ext cx="8686800" cy="2796979"/>
          </a:xfrm>
        </p:spPr>
        <p:txBody>
          <a:bodyPr>
            <a:normAutofit fontScale="92500"/>
          </a:bodyPr>
          <a:lstStyle/>
          <a:p>
            <a:r>
              <a:rPr lang="en-US" sz="2800" b="1" i="1" dirty="0"/>
              <a:t>Knowing Jesus</a:t>
            </a:r>
          </a:p>
          <a:p>
            <a:endParaRPr lang="en-US" dirty="0"/>
          </a:p>
          <a:p>
            <a:r>
              <a:rPr lang="en-US" sz="2600" b="1" dirty="0"/>
              <a:t>Question:  </a:t>
            </a:r>
            <a:r>
              <a:rPr lang="en-US" sz="2600" b="1" i="1" dirty="0"/>
              <a:t>How can I know that God is love and that He loves me?</a:t>
            </a:r>
          </a:p>
          <a:p>
            <a:r>
              <a:rPr lang="en-US" sz="2600" b="1" dirty="0"/>
              <a:t>Answer:  </a:t>
            </a:r>
            <a:r>
              <a:rPr lang="en-US" sz="2600" b="1" i="1" dirty="0"/>
              <a:t>The person and work of Jesus.</a:t>
            </a:r>
          </a:p>
          <a:p>
            <a:endParaRPr lang="en-US" sz="2600" b="1" i="1" dirty="0"/>
          </a:p>
          <a:p>
            <a:r>
              <a:rPr lang="en-US" sz="2600" b="1" dirty="0"/>
              <a:t>Romans 5:8; ESV – </a:t>
            </a:r>
            <a:r>
              <a:rPr lang="en-US" sz="2600" b="1" i="1" dirty="0"/>
              <a:t>“But God shows His love for us”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928628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34</TotalTime>
  <Words>48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Corbel</vt:lpstr>
      <vt:lpstr>Basis</vt:lpstr>
      <vt:lpstr>What god shows us in jesus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god shows us in jesus</dc:title>
  <dc:creator>jhcic</dc:creator>
  <cp:lastModifiedBy>Projector</cp:lastModifiedBy>
  <cp:revision>3</cp:revision>
  <cp:lastPrinted>2021-07-29T19:44:11Z</cp:lastPrinted>
  <dcterms:created xsi:type="dcterms:W3CDTF">2019-10-28T15:51:33Z</dcterms:created>
  <dcterms:modified xsi:type="dcterms:W3CDTF">2021-08-24T23:57:08Z</dcterms:modified>
</cp:coreProperties>
</file>