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7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3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3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4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4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2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9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6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2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2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3B22-A5BE-443A-9CC1-057735053DA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51C0E-8FE3-4013-8F42-FC4C1550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7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rms response chart. Question title: I would describe the frequency of conflict in our marriage as..... Number of responses: 49 respons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691" y="609590"/>
            <a:ext cx="9368420" cy="394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4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orms response chart. Question title: I would describe the conflicts in our marriage as....... Number of responses: 49 respons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985" y="659524"/>
            <a:ext cx="9545782" cy="402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64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ms response chart. Question title: I am being hurt in our marriage, and I have a difficult time forgiving and overcoming what my mate has done to hurt me.... Number of responses: 49 respons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4" y="1015468"/>
            <a:ext cx="8528108" cy="433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8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bain</dc:creator>
  <cp:lastModifiedBy>shawn bain</cp:lastModifiedBy>
  <cp:revision>7</cp:revision>
  <dcterms:created xsi:type="dcterms:W3CDTF">2018-03-20T15:04:10Z</dcterms:created>
  <dcterms:modified xsi:type="dcterms:W3CDTF">2019-11-08T18:16:25Z</dcterms:modified>
</cp:coreProperties>
</file>