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86" r:id="rId3"/>
    <p:sldId id="259" r:id="rId4"/>
    <p:sldId id="273" r:id="rId5"/>
    <p:sldId id="274" r:id="rId6"/>
    <p:sldId id="285" r:id="rId7"/>
    <p:sldId id="275" r:id="rId8"/>
    <p:sldId id="276" r:id="rId9"/>
    <p:sldId id="277" r:id="rId10"/>
    <p:sldId id="278" r:id="rId11"/>
    <p:sldId id="279" r:id="rId12"/>
    <p:sldId id="281" r:id="rId13"/>
    <p:sldId id="280" r:id="rId14"/>
    <p:sldId id="282" r:id="rId15"/>
    <p:sldId id="283" r:id="rId16"/>
    <p:sldId id="28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23A840-E5A5-462D-9DBE-7686F1003220}" v="253" dt="2023-09-13T21:58:19.5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660" autoAdjust="0"/>
  </p:normalViewPr>
  <p:slideViewPr>
    <p:cSldViewPr snapToGrid="0">
      <p:cViewPr varScale="1">
        <p:scale>
          <a:sx n="62" d="100"/>
          <a:sy n="62" d="100"/>
        </p:scale>
        <p:origin x="18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H" userId="7863155b6774aad0" providerId="LiveId" clId="{F8EBA350-B932-420D-9074-65ADFA0C7633}"/>
    <pc:docChg chg="modSld">
      <pc:chgData name="R H" userId="7863155b6774aad0" providerId="LiveId" clId="{F8EBA350-B932-420D-9074-65ADFA0C7633}" dt="2023-04-17T21:10:03.350" v="4" actId="20577"/>
      <pc:docMkLst>
        <pc:docMk/>
      </pc:docMkLst>
      <pc:sldChg chg="modNotesTx">
        <pc:chgData name="R H" userId="7863155b6774aad0" providerId="LiveId" clId="{F8EBA350-B932-420D-9074-65ADFA0C7633}" dt="2023-04-17T15:16:52.411" v="0" actId="2711"/>
        <pc:sldMkLst>
          <pc:docMk/>
          <pc:sldMk cId="2837663459" sldId="259"/>
        </pc:sldMkLst>
      </pc:sldChg>
      <pc:sldChg chg="modNotesTx">
        <pc:chgData name="R H" userId="7863155b6774aad0" providerId="LiveId" clId="{F8EBA350-B932-420D-9074-65ADFA0C7633}" dt="2023-04-17T21:10:03.350" v="4" actId="20577"/>
        <pc:sldMkLst>
          <pc:docMk/>
          <pc:sldMk cId="217238156" sldId="281"/>
        </pc:sldMkLst>
      </pc:sldChg>
    </pc:docChg>
  </pc:docChgLst>
  <pc:docChgLst>
    <pc:chgData name="R H" userId="7863155b6774aad0" providerId="LiveId" clId="{B123A840-E5A5-462D-9DBE-7686F1003220}"/>
    <pc:docChg chg="undo custSel addSld delSld modSld modMainMaster modNotesMaster">
      <pc:chgData name="R H" userId="7863155b6774aad0" providerId="LiveId" clId="{B123A840-E5A5-462D-9DBE-7686F1003220}" dt="2023-09-13T22:57:12.731" v="870" actId="20577"/>
      <pc:docMkLst>
        <pc:docMk/>
      </pc:docMkLst>
      <pc:sldChg chg="modSp modNotes">
        <pc:chgData name="R H" userId="7863155b6774aad0" providerId="LiveId" clId="{B123A840-E5A5-462D-9DBE-7686F1003220}" dt="2023-09-13T14:34:14.823" v="2" actId="14100"/>
        <pc:sldMkLst>
          <pc:docMk/>
          <pc:sldMk cId="3151140752" sldId="257"/>
        </pc:sldMkLst>
        <pc:graphicFrameChg chg="mod">
          <ac:chgData name="R H" userId="7863155b6774aad0" providerId="LiveId" clId="{B123A840-E5A5-462D-9DBE-7686F1003220}" dt="2023-09-13T14:34:14.823" v="2" actId="14100"/>
          <ac:graphicFrameMkLst>
            <pc:docMk/>
            <pc:sldMk cId="3151140752" sldId="257"/>
            <ac:graphicFrameMk id="5" creationId="{46782411-862B-4655-B340-76F0D3C81ADE}"/>
          </ac:graphicFrameMkLst>
        </pc:graphicFrameChg>
      </pc:sldChg>
      <pc:sldChg chg="modSp mod modAnim modNotes">
        <pc:chgData name="R H" userId="7863155b6774aad0" providerId="LiveId" clId="{B123A840-E5A5-462D-9DBE-7686F1003220}" dt="2023-09-13T14:43:16.726" v="54"/>
        <pc:sldMkLst>
          <pc:docMk/>
          <pc:sldMk cId="2837663459" sldId="259"/>
        </pc:sldMkLst>
        <pc:spChg chg="mod">
          <ac:chgData name="R H" userId="7863155b6774aad0" providerId="LiveId" clId="{B123A840-E5A5-462D-9DBE-7686F1003220}" dt="2023-09-13T14:39:25.357" v="25" actId="255"/>
          <ac:spMkLst>
            <pc:docMk/>
            <pc:sldMk cId="2837663459" sldId="259"/>
            <ac:spMk id="4" creationId="{00000000-0000-0000-0000-000000000000}"/>
          </ac:spMkLst>
        </pc:spChg>
        <pc:spChg chg="mod">
          <ac:chgData name="R H" userId="7863155b6774aad0" providerId="LiveId" clId="{B123A840-E5A5-462D-9DBE-7686F1003220}" dt="2023-09-13T14:39:35.656" v="26" actId="1076"/>
          <ac:spMkLst>
            <pc:docMk/>
            <pc:sldMk cId="2837663459" sldId="259"/>
            <ac:spMk id="7" creationId="{00000000-0000-0000-0000-000000000000}"/>
          </ac:spMkLst>
        </pc:spChg>
        <pc:spChg chg="mod">
          <ac:chgData name="R H" userId="7863155b6774aad0" providerId="LiveId" clId="{B123A840-E5A5-462D-9DBE-7686F1003220}" dt="2023-09-13T14:39:41.190" v="27" actId="1076"/>
          <ac:spMkLst>
            <pc:docMk/>
            <pc:sldMk cId="2837663459" sldId="259"/>
            <ac:spMk id="8" creationId="{00000000-0000-0000-0000-000000000000}"/>
          </ac:spMkLst>
        </pc:spChg>
        <pc:spChg chg="mod">
          <ac:chgData name="R H" userId="7863155b6774aad0" providerId="LiveId" clId="{B123A840-E5A5-462D-9DBE-7686F1003220}" dt="2023-09-13T14:40:59.338" v="38" actId="1076"/>
          <ac:spMkLst>
            <pc:docMk/>
            <pc:sldMk cId="2837663459" sldId="259"/>
            <ac:spMk id="9" creationId="{00000000-0000-0000-0000-000000000000}"/>
          </ac:spMkLst>
        </pc:spChg>
        <pc:spChg chg="mod">
          <ac:chgData name="R H" userId="7863155b6774aad0" providerId="LiveId" clId="{B123A840-E5A5-462D-9DBE-7686F1003220}" dt="2023-09-13T14:40:59.338" v="38" actId="1076"/>
          <ac:spMkLst>
            <pc:docMk/>
            <pc:sldMk cId="2837663459" sldId="259"/>
            <ac:spMk id="10" creationId="{00000000-0000-0000-0000-000000000000}"/>
          </ac:spMkLst>
        </pc:spChg>
        <pc:spChg chg="mod">
          <ac:chgData name="R H" userId="7863155b6774aad0" providerId="LiveId" clId="{B123A840-E5A5-462D-9DBE-7686F1003220}" dt="2023-09-13T14:42:05.185" v="48" actId="1076"/>
          <ac:spMkLst>
            <pc:docMk/>
            <pc:sldMk cId="2837663459" sldId="259"/>
            <ac:spMk id="11" creationId="{00000000-0000-0000-0000-000000000000}"/>
          </ac:spMkLst>
        </pc:spChg>
        <pc:spChg chg="mod">
          <ac:chgData name="R H" userId="7863155b6774aad0" providerId="LiveId" clId="{B123A840-E5A5-462D-9DBE-7686F1003220}" dt="2023-09-13T14:40:59.338" v="38" actId="1076"/>
          <ac:spMkLst>
            <pc:docMk/>
            <pc:sldMk cId="2837663459" sldId="259"/>
            <ac:spMk id="12" creationId="{00000000-0000-0000-0000-000000000000}"/>
          </ac:spMkLst>
        </pc:spChg>
        <pc:spChg chg="mod">
          <ac:chgData name="R H" userId="7863155b6774aad0" providerId="LiveId" clId="{B123A840-E5A5-462D-9DBE-7686F1003220}" dt="2023-09-13T14:42:27.464" v="51" actId="1076"/>
          <ac:spMkLst>
            <pc:docMk/>
            <pc:sldMk cId="2837663459" sldId="259"/>
            <ac:spMk id="13" creationId="{00000000-0000-0000-0000-000000000000}"/>
          </ac:spMkLst>
        </pc:spChg>
        <pc:spChg chg="mod">
          <ac:chgData name="R H" userId="7863155b6774aad0" providerId="LiveId" clId="{B123A840-E5A5-462D-9DBE-7686F1003220}" dt="2023-09-13T14:40:59.338" v="38" actId="1076"/>
          <ac:spMkLst>
            <pc:docMk/>
            <pc:sldMk cId="2837663459" sldId="259"/>
            <ac:spMk id="14" creationId="{00000000-0000-0000-0000-000000000000}"/>
          </ac:spMkLst>
        </pc:spChg>
        <pc:spChg chg="mod">
          <ac:chgData name="R H" userId="7863155b6774aad0" providerId="LiveId" clId="{B123A840-E5A5-462D-9DBE-7686F1003220}" dt="2023-09-13T14:41:56.286" v="47" actId="1076"/>
          <ac:spMkLst>
            <pc:docMk/>
            <pc:sldMk cId="2837663459" sldId="259"/>
            <ac:spMk id="15" creationId="{00000000-0000-0000-0000-000000000000}"/>
          </ac:spMkLst>
        </pc:spChg>
        <pc:spChg chg="mod">
          <ac:chgData name="R H" userId="7863155b6774aad0" providerId="LiveId" clId="{B123A840-E5A5-462D-9DBE-7686F1003220}" dt="2023-09-13T14:42:35.130" v="52" actId="1076"/>
          <ac:spMkLst>
            <pc:docMk/>
            <pc:sldMk cId="2837663459" sldId="259"/>
            <ac:spMk id="16" creationId="{00000000-0000-0000-0000-000000000000}"/>
          </ac:spMkLst>
        </pc:spChg>
        <pc:picChg chg="mod">
          <ac:chgData name="R H" userId="7863155b6774aad0" providerId="LiveId" clId="{B123A840-E5A5-462D-9DBE-7686F1003220}" dt="2023-09-13T14:41:49.527" v="46" actId="14100"/>
          <ac:picMkLst>
            <pc:docMk/>
            <pc:sldMk cId="2837663459" sldId="259"/>
            <ac:picMk id="17" creationId="{CE7571D6-367B-406C-9D12-F18FF1316BB6}"/>
          </ac:picMkLst>
        </pc:picChg>
      </pc:sldChg>
      <pc:sldChg chg="modSp del modNotes">
        <pc:chgData name="R H" userId="7863155b6774aad0" providerId="LiveId" clId="{B123A840-E5A5-462D-9DBE-7686F1003220}" dt="2023-09-13T14:34:47.689" v="5" actId="47"/>
        <pc:sldMkLst>
          <pc:docMk/>
          <pc:sldMk cId="1810335916" sldId="272"/>
        </pc:sldMkLst>
        <pc:spChg chg="mod">
          <ac:chgData name="R H" userId="7863155b6774aad0" providerId="LiveId" clId="{B123A840-E5A5-462D-9DBE-7686F1003220}" dt="2023-09-13T14:34:07.011" v="0"/>
          <ac:spMkLst>
            <pc:docMk/>
            <pc:sldMk cId="1810335916" sldId="272"/>
            <ac:spMk id="2" creationId="{70C9FCE9-CDCD-47F7-88DF-B334B3B24039}"/>
          </ac:spMkLst>
        </pc:spChg>
        <pc:spChg chg="mod">
          <ac:chgData name="R H" userId="7863155b6774aad0" providerId="LiveId" clId="{B123A840-E5A5-462D-9DBE-7686F1003220}" dt="2023-09-13T14:34:07.011" v="0"/>
          <ac:spMkLst>
            <pc:docMk/>
            <pc:sldMk cId="1810335916" sldId="272"/>
            <ac:spMk id="3" creationId="{7E401570-463D-4310-8EA0-B60CCBB68230}"/>
          </ac:spMkLst>
        </pc:spChg>
        <pc:spChg chg="mod">
          <ac:chgData name="R H" userId="7863155b6774aad0" providerId="LiveId" clId="{B123A840-E5A5-462D-9DBE-7686F1003220}" dt="2023-09-13T14:34:07.011" v="0"/>
          <ac:spMkLst>
            <pc:docMk/>
            <pc:sldMk cId="1810335916" sldId="272"/>
            <ac:spMk id="5" creationId="{7FF8654F-E773-4C9E-870B-20A05B272BC2}"/>
          </ac:spMkLst>
        </pc:spChg>
      </pc:sldChg>
      <pc:sldChg chg="delSp modSp mod modAnim modNotes modNotesTx">
        <pc:chgData name="R H" userId="7863155b6774aad0" providerId="LiveId" clId="{B123A840-E5A5-462D-9DBE-7686F1003220}" dt="2023-09-13T14:54:48.550" v="138" actId="255"/>
        <pc:sldMkLst>
          <pc:docMk/>
          <pc:sldMk cId="2446794928" sldId="273"/>
        </pc:sldMkLst>
        <pc:spChg chg="mod">
          <ac:chgData name="R H" userId="7863155b6774aad0" providerId="LiveId" clId="{B123A840-E5A5-462D-9DBE-7686F1003220}" dt="2023-09-13T14:54:48.550" v="138" actId="255"/>
          <ac:spMkLst>
            <pc:docMk/>
            <pc:sldMk cId="2446794928" sldId="273"/>
            <ac:spMk id="2" creationId="{72A134EF-E80A-4E1C-B0E5-6EB29E178264}"/>
          </ac:spMkLst>
        </pc:spChg>
        <pc:spChg chg="mod">
          <ac:chgData name="R H" userId="7863155b6774aad0" providerId="LiveId" clId="{B123A840-E5A5-462D-9DBE-7686F1003220}" dt="2023-09-13T14:53:55.070" v="127" actId="14100"/>
          <ac:spMkLst>
            <pc:docMk/>
            <pc:sldMk cId="2446794928" sldId="273"/>
            <ac:spMk id="3" creationId="{FABB0417-5F80-454C-90F3-E235E16D80CB}"/>
          </ac:spMkLst>
        </pc:spChg>
        <pc:spChg chg="mod">
          <ac:chgData name="R H" userId="7863155b6774aad0" providerId="LiveId" clId="{B123A840-E5A5-462D-9DBE-7686F1003220}" dt="2023-09-13T14:49:52.966" v="97" actId="14100"/>
          <ac:spMkLst>
            <pc:docMk/>
            <pc:sldMk cId="2446794928" sldId="273"/>
            <ac:spMk id="5" creationId="{68AF8B9E-0090-4803-A7EC-D59EC4A3DC11}"/>
          </ac:spMkLst>
        </pc:spChg>
        <pc:spChg chg="mod">
          <ac:chgData name="R H" userId="7863155b6774aad0" providerId="LiveId" clId="{B123A840-E5A5-462D-9DBE-7686F1003220}" dt="2023-09-13T14:49:43.502" v="94" actId="1076"/>
          <ac:spMkLst>
            <pc:docMk/>
            <pc:sldMk cId="2446794928" sldId="273"/>
            <ac:spMk id="6" creationId="{28A46BF2-5ECC-4165-AA93-C850B4F6D92F}"/>
          </ac:spMkLst>
        </pc:spChg>
        <pc:spChg chg="mod topLvl">
          <ac:chgData name="R H" userId="7863155b6774aad0" providerId="LiveId" clId="{B123A840-E5A5-462D-9DBE-7686F1003220}" dt="2023-09-13T14:49:47.654" v="95" actId="1076"/>
          <ac:spMkLst>
            <pc:docMk/>
            <pc:sldMk cId="2446794928" sldId="273"/>
            <ac:spMk id="9" creationId="{7E280ECB-CA3E-462B-A69B-4FD1D9767E05}"/>
          </ac:spMkLst>
        </pc:spChg>
        <pc:spChg chg="del mod topLvl">
          <ac:chgData name="R H" userId="7863155b6774aad0" providerId="LiveId" clId="{B123A840-E5A5-462D-9DBE-7686F1003220}" dt="2023-09-13T14:49:28.331" v="92" actId="478"/>
          <ac:spMkLst>
            <pc:docMk/>
            <pc:sldMk cId="2446794928" sldId="273"/>
            <ac:spMk id="10" creationId="{441D3FC3-24E4-4430-839F-483E957A038C}"/>
          </ac:spMkLst>
        </pc:spChg>
        <pc:grpChg chg="del mod">
          <ac:chgData name="R H" userId="7863155b6774aad0" providerId="LiveId" clId="{B123A840-E5A5-462D-9DBE-7686F1003220}" dt="2023-09-13T14:49:00.917" v="81" actId="165"/>
          <ac:grpSpMkLst>
            <pc:docMk/>
            <pc:sldMk cId="2446794928" sldId="273"/>
            <ac:grpSpMk id="11" creationId="{6E48D262-65E2-4C82-BEF1-4A13C5CA52AE}"/>
          </ac:grpSpMkLst>
        </pc:grpChg>
        <pc:picChg chg="mod">
          <ac:chgData name="R H" userId="7863155b6774aad0" providerId="LiveId" clId="{B123A840-E5A5-462D-9DBE-7686F1003220}" dt="2023-09-13T14:54:04.892" v="129" actId="14100"/>
          <ac:picMkLst>
            <pc:docMk/>
            <pc:sldMk cId="2446794928" sldId="273"/>
            <ac:picMk id="8" creationId="{FAC91CA7-4665-49CB-8931-53D6DB8D449A}"/>
          </ac:picMkLst>
        </pc:picChg>
      </pc:sldChg>
      <pc:sldChg chg="addSp delSp modSp mod delAnim modAnim modNotes">
        <pc:chgData name="R H" userId="7863155b6774aad0" providerId="LiveId" clId="{B123A840-E5A5-462D-9DBE-7686F1003220}" dt="2023-09-13T21:20:14.137" v="720"/>
        <pc:sldMkLst>
          <pc:docMk/>
          <pc:sldMk cId="3834784418" sldId="274"/>
        </pc:sldMkLst>
        <pc:spChg chg="del mod">
          <ac:chgData name="R H" userId="7863155b6774aad0" providerId="LiveId" clId="{B123A840-E5A5-462D-9DBE-7686F1003220}" dt="2023-09-13T14:54:55.457" v="139" actId="478"/>
          <ac:spMkLst>
            <pc:docMk/>
            <pc:sldMk cId="3834784418" sldId="274"/>
            <ac:spMk id="2" creationId="{72A134EF-E80A-4E1C-B0E5-6EB29E178264}"/>
          </ac:spMkLst>
        </pc:spChg>
        <pc:spChg chg="del mod">
          <ac:chgData name="R H" userId="7863155b6774aad0" providerId="LiveId" clId="{B123A840-E5A5-462D-9DBE-7686F1003220}" dt="2023-09-13T14:55:08.425" v="142" actId="478"/>
          <ac:spMkLst>
            <pc:docMk/>
            <pc:sldMk cId="3834784418" sldId="274"/>
            <ac:spMk id="3" creationId="{FABB0417-5F80-454C-90F3-E235E16D80CB}"/>
          </ac:spMkLst>
        </pc:spChg>
        <pc:spChg chg="mod">
          <ac:chgData name="R H" userId="7863155b6774aad0" providerId="LiveId" clId="{B123A840-E5A5-462D-9DBE-7686F1003220}" dt="2023-09-13T14:56:49.647" v="164" actId="14100"/>
          <ac:spMkLst>
            <pc:docMk/>
            <pc:sldMk cId="3834784418" sldId="274"/>
            <ac:spMk id="5" creationId="{68AF8B9E-0090-4803-A7EC-D59EC4A3DC11}"/>
          </ac:spMkLst>
        </pc:spChg>
        <pc:spChg chg="mod">
          <ac:chgData name="R H" userId="7863155b6774aad0" providerId="LiveId" clId="{B123A840-E5A5-462D-9DBE-7686F1003220}" dt="2023-09-13T14:56:10.622" v="160" actId="255"/>
          <ac:spMkLst>
            <pc:docMk/>
            <pc:sldMk cId="3834784418" sldId="274"/>
            <ac:spMk id="6" creationId="{28A46BF2-5ECC-4165-AA93-C850B4F6D92F}"/>
          </ac:spMkLst>
        </pc:spChg>
        <pc:spChg chg="add del mod">
          <ac:chgData name="R H" userId="7863155b6774aad0" providerId="LiveId" clId="{B123A840-E5A5-462D-9DBE-7686F1003220}" dt="2023-09-13T14:54:57.958" v="140" actId="478"/>
          <ac:spMkLst>
            <pc:docMk/>
            <pc:sldMk cId="3834784418" sldId="274"/>
            <ac:spMk id="7" creationId="{10492EA8-AA81-3B10-3C7C-5144BA4A0D5F}"/>
          </ac:spMkLst>
        </pc:spChg>
        <pc:spChg chg="mod">
          <ac:chgData name="R H" userId="7863155b6774aad0" providerId="LiveId" clId="{B123A840-E5A5-462D-9DBE-7686F1003220}" dt="2023-09-13T14:56:34.421" v="163" actId="1076"/>
          <ac:spMkLst>
            <pc:docMk/>
            <pc:sldMk cId="3834784418" sldId="274"/>
            <ac:spMk id="8" creationId="{70F7DB8B-4117-4AAD-9AF0-BB7AF9DC0074}"/>
          </ac:spMkLst>
        </pc:spChg>
        <pc:spChg chg="add mod">
          <ac:chgData name="R H" userId="7863155b6774aad0" providerId="LiveId" clId="{B123A840-E5A5-462D-9DBE-7686F1003220}" dt="2023-09-13T14:54:58.677" v="141"/>
          <ac:spMkLst>
            <pc:docMk/>
            <pc:sldMk cId="3834784418" sldId="274"/>
            <ac:spMk id="9" creationId="{3AE9A8B8-90AE-9462-AD56-62B3B6572C83}"/>
          </ac:spMkLst>
        </pc:spChg>
        <pc:spChg chg="add del mod">
          <ac:chgData name="R H" userId="7863155b6774aad0" providerId="LiveId" clId="{B123A840-E5A5-462D-9DBE-7686F1003220}" dt="2023-09-13T14:55:16.008" v="143" actId="478"/>
          <ac:spMkLst>
            <pc:docMk/>
            <pc:sldMk cId="3834784418" sldId="274"/>
            <ac:spMk id="11" creationId="{BC5CC534-9F6B-09F5-B4FD-60274E9563B5}"/>
          </ac:spMkLst>
        </pc:spChg>
        <pc:spChg chg="add mod">
          <ac:chgData name="R H" userId="7863155b6774aad0" providerId="LiveId" clId="{B123A840-E5A5-462D-9DBE-7686F1003220}" dt="2023-09-13T14:55:20.013" v="152" actId="20577"/>
          <ac:spMkLst>
            <pc:docMk/>
            <pc:sldMk cId="3834784418" sldId="274"/>
            <ac:spMk id="12" creationId="{0945BEBA-156D-B281-5982-21A54D7DCC23}"/>
          </ac:spMkLst>
        </pc:spChg>
      </pc:sldChg>
      <pc:sldChg chg="addSp delSp modSp mod delAnim modAnim modNotes">
        <pc:chgData name="R H" userId="7863155b6774aad0" providerId="LiveId" clId="{B123A840-E5A5-462D-9DBE-7686F1003220}" dt="2023-09-13T15:10:35.765" v="272" actId="1076"/>
        <pc:sldMkLst>
          <pc:docMk/>
          <pc:sldMk cId="3304838950" sldId="275"/>
        </pc:sldMkLst>
        <pc:spChg chg="del mod">
          <ac:chgData name="R H" userId="7863155b6774aad0" providerId="LiveId" clId="{B123A840-E5A5-462D-9DBE-7686F1003220}" dt="2023-09-13T15:07:46.848" v="208" actId="478"/>
          <ac:spMkLst>
            <pc:docMk/>
            <pc:sldMk cId="3304838950" sldId="275"/>
            <ac:spMk id="2" creationId="{72A134EF-E80A-4E1C-B0E5-6EB29E178264}"/>
          </ac:spMkLst>
        </pc:spChg>
        <pc:spChg chg="del mod">
          <ac:chgData name="R H" userId="7863155b6774aad0" providerId="LiveId" clId="{B123A840-E5A5-462D-9DBE-7686F1003220}" dt="2023-09-13T15:08:17.516" v="214" actId="478"/>
          <ac:spMkLst>
            <pc:docMk/>
            <pc:sldMk cId="3304838950" sldId="275"/>
            <ac:spMk id="3" creationId="{FABB0417-5F80-454C-90F3-E235E16D80CB}"/>
          </ac:spMkLst>
        </pc:spChg>
        <pc:spChg chg="mod">
          <ac:chgData name="R H" userId="7863155b6774aad0" providerId="LiveId" clId="{B123A840-E5A5-462D-9DBE-7686F1003220}" dt="2023-09-13T15:10:35.765" v="272" actId="1076"/>
          <ac:spMkLst>
            <pc:docMk/>
            <pc:sldMk cId="3304838950" sldId="275"/>
            <ac:spMk id="4" creationId="{522B664B-FB35-4DD4-B279-600E34C06D8A}"/>
          </ac:spMkLst>
        </pc:spChg>
        <pc:spChg chg="mod">
          <ac:chgData name="R H" userId="7863155b6774aad0" providerId="LiveId" clId="{B123A840-E5A5-462D-9DBE-7686F1003220}" dt="2023-09-13T15:09:24.326" v="243" actId="14100"/>
          <ac:spMkLst>
            <pc:docMk/>
            <pc:sldMk cId="3304838950" sldId="275"/>
            <ac:spMk id="5" creationId="{68AF8B9E-0090-4803-A7EC-D59EC4A3DC11}"/>
          </ac:spMkLst>
        </pc:spChg>
        <pc:spChg chg="mod">
          <ac:chgData name="R H" userId="7863155b6774aad0" providerId="LiveId" clId="{B123A840-E5A5-462D-9DBE-7686F1003220}" dt="2023-09-13T15:10:02.438" v="270" actId="1076"/>
          <ac:spMkLst>
            <pc:docMk/>
            <pc:sldMk cId="3304838950" sldId="275"/>
            <ac:spMk id="6" creationId="{28A46BF2-5ECC-4165-AA93-C850B4F6D92F}"/>
          </ac:spMkLst>
        </pc:spChg>
        <pc:spChg chg="add del mod">
          <ac:chgData name="R H" userId="7863155b6774aad0" providerId="LiveId" clId="{B123A840-E5A5-462D-9DBE-7686F1003220}" dt="2023-09-13T15:07:51.188" v="209" actId="478"/>
          <ac:spMkLst>
            <pc:docMk/>
            <pc:sldMk cId="3304838950" sldId="275"/>
            <ac:spMk id="8" creationId="{F5A6731C-03F3-98D6-7B70-E929376C57DD}"/>
          </ac:spMkLst>
        </pc:spChg>
        <pc:spChg chg="add mod">
          <ac:chgData name="R H" userId="7863155b6774aad0" providerId="LiveId" clId="{B123A840-E5A5-462D-9DBE-7686F1003220}" dt="2023-09-13T15:07:52.033" v="210"/>
          <ac:spMkLst>
            <pc:docMk/>
            <pc:sldMk cId="3304838950" sldId="275"/>
            <ac:spMk id="9" creationId="{5B5CE4D7-C14A-3E09-C007-EACB5AFF8239}"/>
          </ac:spMkLst>
        </pc:spChg>
        <pc:spChg chg="add del mod">
          <ac:chgData name="R H" userId="7863155b6774aad0" providerId="LiveId" clId="{B123A840-E5A5-462D-9DBE-7686F1003220}" dt="2023-09-13T15:08:20.329" v="215" actId="478"/>
          <ac:spMkLst>
            <pc:docMk/>
            <pc:sldMk cId="3304838950" sldId="275"/>
            <ac:spMk id="11" creationId="{CDCAC210-8402-1E4E-DDF3-3A1BAE0D7731}"/>
          </ac:spMkLst>
        </pc:spChg>
        <pc:spChg chg="add mod">
          <ac:chgData name="R H" userId="7863155b6774aad0" providerId="LiveId" clId="{B123A840-E5A5-462D-9DBE-7686F1003220}" dt="2023-09-13T15:08:27.186" v="229" actId="20577"/>
          <ac:spMkLst>
            <pc:docMk/>
            <pc:sldMk cId="3304838950" sldId="275"/>
            <ac:spMk id="12" creationId="{CF45F4C4-40F8-CC11-F7C3-404620DC678D}"/>
          </ac:spMkLst>
        </pc:spChg>
        <pc:picChg chg="mod">
          <ac:chgData name="R H" userId="7863155b6774aad0" providerId="LiveId" clId="{B123A840-E5A5-462D-9DBE-7686F1003220}" dt="2023-09-13T15:08:49.991" v="237" actId="14100"/>
          <ac:picMkLst>
            <pc:docMk/>
            <pc:sldMk cId="3304838950" sldId="275"/>
            <ac:picMk id="1026" creationId="{1441DA0F-C006-430F-AF0C-F9F285C8CEE2}"/>
          </ac:picMkLst>
        </pc:picChg>
      </pc:sldChg>
      <pc:sldChg chg="addSp delSp modSp mod modAnim modNotes">
        <pc:chgData name="R H" userId="7863155b6774aad0" providerId="LiveId" clId="{B123A840-E5A5-462D-9DBE-7686F1003220}" dt="2023-09-13T21:27:15.531" v="744" actId="6549"/>
        <pc:sldMkLst>
          <pc:docMk/>
          <pc:sldMk cId="1833588118" sldId="276"/>
        </pc:sldMkLst>
        <pc:spChg chg="del mod">
          <ac:chgData name="R H" userId="7863155b6774aad0" providerId="LiveId" clId="{B123A840-E5A5-462D-9DBE-7686F1003220}" dt="2023-09-13T15:15:56.857" v="322" actId="478"/>
          <ac:spMkLst>
            <pc:docMk/>
            <pc:sldMk cId="1833588118" sldId="276"/>
            <ac:spMk id="2" creationId="{72A134EF-E80A-4E1C-B0E5-6EB29E178264}"/>
          </ac:spMkLst>
        </pc:spChg>
        <pc:spChg chg="del mod">
          <ac:chgData name="R H" userId="7863155b6774aad0" providerId="LiveId" clId="{B123A840-E5A5-462D-9DBE-7686F1003220}" dt="2023-09-13T15:11:48.909" v="273" actId="478"/>
          <ac:spMkLst>
            <pc:docMk/>
            <pc:sldMk cId="1833588118" sldId="276"/>
            <ac:spMk id="3" creationId="{FABB0417-5F80-454C-90F3-E235E16D80CB}"/>
          </ac:spMkLst>
        </pc:spChg>
        <pc:spChg chg="mod">
          <ac:chgData name="R H" userId="7863155b6774aad0" providerId="LiveId" clId="{B123A840-E5A5-462D-9DBE-7686F1003220}" dt="2023-09-13T14:34:07.011" v="0"/>
          <ac:spMkLst>
            <pc:docMk/>
            <pc:sldMk cId="1833588118" sldId="276"/>
            <ac:spMk id="5" creationId="{68AF8B9E-0090-4803-A7EC-D59EC4A3DC11}"/>
          </ac:spMkLst>
        </pc:spChg>
        <pc:spChg chg="mod">
          <ac:chgData name="R H" userId="7863155b6774aad0" providerId="LiveId" clId="{B123A840-E5A5-462D-9DBE-7686F1003220}" dt="2023-09-13T21:27:15.531" v="744" actId="6549"/>
          <ac:spMkLst>
            <pc:docMk/>
            <pc:sldMk cId="1833588118" sldId="276"/>
            <ac:spMk id="6" creationId="{28A46BF2-5ECC-4165-AA93-C850B4F6D92F}"/>
          </ac:spMkLst>
        </pc:spChg>
        <pc:spChg chg="add del mod">
          <ac:chgData name="R H" userId="7863155b6774aad0" providerId="LiveId" clId="{B123A840-E5A5-462D-9DBE-7686F1003220}" dt="2023-09-13T15:11:50.593" v="274" actId="478"/>
          <ac:spMkLst>
            <pc:docMk/>
            <pc:sldMk cId="1833588118" sldId="276"/>
            <ac:spMk id="8" creationId="{0CA2DF56-C780-8349-E611-D0ED516381D3}"/>
          </ac:spMkLst>
        </pc:spChg>
        <pc:spChg chg="add mod">
          <ac:chgData name="R H" userId="7863155b6774aad0" providerId="LiveId" clId="{B123A840-E5A5-462D-9DBE-7686F1003220}" dt="2023-09-13T15:11:56.752" v="275"/>
          <ac:spMkLst>
            <pc:docMk/>
            <pc:sldMk cId="1833588118" sldId="276"/>
            <ac:spMk id="9" creationId="{8B9BED0C-236D-7EE1-75AB-A88C75A5F0A2}"/>
          </ac:spMkLst>
        </pc:spChg>
        <pc:spChg chg="add mod">
          <ac:chgData name="R H" userId="7863155b6774aad0" providerId="LiveId" clId="{B123A840-E5A5-462D-9DBE-7686F1003220}" dt="2023-09-13T15:14:20.780" v="320" actId="1076"/>
          <ac:spMkLst>
            <pc:docMk/>
            <pc:sldMk cId="1833588118" sldId="276"/>
            <ac:spMk id="11" creationId="{5E1DA2CE-34E9-F5F3-21BF-D1C94C3AA51A}"/>
          </ac:spMkLst>
        </pc:spChg>
        <pc:spChg chg="add del mod">
          <ac:chgData name="R H" userId="7863155b6774aad0" providerId="LiveId" clId="{B123A840-E5A5-462D-9DBE-7686F1003220}" dt="2023-09-13T15:15:59.479" v="323" actId="478"/>
          <ac:spMkLst>
            <pc:docMk/>
            <pc:sldMk cId="1833588118" sldId="276"/>
            <ac:spMk id="13" creationId="{669DC961-B74D-CE4E-21C7-803C79537A35}"/>
          </ac:spMkLst>
        </pc:spChg>
        <pc:spChg chg="add mod">
          <ac:chgData name="R H" userId="7863155b6774aad0" providerId="LiveId" clId="{B123A840-E5A5-462D-9DBE-7686F1003220}" dt="2023-09-13T15:16:06.815" v="324"/>
          <ac:spMkLst>
            <pc:docMk/>
            <pc:sldMk cId="1833588118" sldId="276"/>
            <ac:spMk id="14" creationId="{DFFF0B5C-1494-C1E9-FE19-E360E160EEA7}"/>
          </ac:spMkLst>
        </pc:spChg>
        <pc:grpChg chg="mod">
          <ac:chgData name="R H" userId="7863155b6774aad0" providerId="LiveId" clId="{B123A840-E5A5-462D-9DBE-7686F1003220}" dt="2023-09-13T15:12:18.699" v="281" actId="14100"/>
          <ac:grpSpMkLst>
            <pc:docMk/>
            <pc:sldMk cId="1833588118" sldId="276"/>
            <ac:grpSpMk id="7" creationId="{EAB93574-C4D8-406C-9B72-28DB8F602CD2}"/>
          </ac:grpSpMkLst>
        </pc:grpChg>
        <pc:picChg chg="mod">
          <ac:chgData name="R H" userId="7863155b6774aad0" providerId="LiveId" clId="{B123A840-E5A5-462D-9DBE-7686F1003220}" dt="2023-09-13T15:13:32.827" v="312" actId="14100"/>
          <ac:picMkLst>
            <pc:docMk/>
            <pc:sldMk cId="1833588118" sldId="276"/>
            <ac:picMk id="2050" creationId="{A0E41260-1F57-4CAC-9D26-56F453618ADA}"/>
          </ac:picMkLst>
        </pc:picChg>
      </pc:sldChg>
      <pc:sldChg chg="addSp delSp modSp mod delAnim modAnim modNotes">
        <pc:chgData name="R H" userId="7863155b6774aad0" providerId="LiveId" clId="{B123A840-E5A5-462D-9DBE-7686F1003220}" dt="2023-09-13T15:44:13.640" v="387"/>
        <pc:sldMkLst>
          <pc:docMk/>
          <pc:sldMk cId="929748814" sldId="277"/>
        </pc:sldMkLst>
        <pc:spChg chg="del mod">
          <ac:chgData name="R H" userId="7863155b6774aad0" providerId="LiveId" clId="{B123A840-E5A5-462D-9DBE-7686F1003220}" dt="2023-09-13T15:44:03.206" v="385" actId="478"/>
          <ac:spMkLst>
            <pc:docMk/>
            <pc:sldMk cId="929748814" sldId="277"/>
            <ac:spMk id="2" creationId="{72A134EF-E80A-4E1C-B0E5-6EB29E178264}"/>
          </ac:spMkLst>
        </pc:spChg>
        <pc:spChg chg="del mod">
          <ac:chgData name="R H" userId="7863155b6774aad0" providerId="LiveId" clId="{B123A840-E5A5-462D-9DBE-7686F1003220}" dt="2023-09-13T15:41:58.352" v="352" actId="478"/>
          <ac:spMkLst>
            <pc:docMk/>
            <pc:sldMk cId="929748814" sldId="277"/>
            <ac:spMk id="3" creationId="{FABB0417-5F80-454C-90F3-E235E16D80CB}"/>
          </ac:spMkLst>
        </pc:spChg>
        <pc:spChg chg="mod">
          <ac:chgData name="R H" userId="7863155b6774aad0" providerId="LiveId" clId="{B123A840-E5A5-462D-9DBE-7686F1003220}" dt="2023-09-13T15:42:32.273" v="372" actId="14100"/>
          <ac:spMkLst>
            <pc:docMk/>
            <pc:sldMk cId="929748814" sldId="277"/>
            <ac:spMk id="5" creationId="{68AF8B9E-0090-4803-A7EC-D59EC4A3DC11}"/>
          </ac:spMkLst>
        </pc:spChg>
        <pc:spChg chg="mod">
          <ac:chgData name="R H" userId="7863155b6774aad0" providerId="LiveId" clId="{B123A840-E5A5-462D-9DBE-7686F1003220}" dt="2023-09-13T15:43:03.241" v="378" actId="1076"/>
          <ac:spMkLst>
            <pc:docMk/>
            <pc:sldMk cId="929748814" sldId="277"/>
            <ac:spMk id="6" creationId="{28A46BF2-5ECC-4165-AA93-C850B4F6D92F}"/>
          </ac:spMkLst>
        </pc:spChg>
        <pc:spChg chg="add del mod">
          <ac:chgData name="R H" userId="7863155b6774aad0" providerId="LiveId" clId="{B123A840-E5A5-462D-9DBE-7686F1003220}" dt="2023-09-13T15:42:00.032" v="353" actId="478"/>
          <ac:spMkLst>
            <pc:docMk/>
            <pc:sldMk cId="929748814" sldId="277"/>
            <ac:spMk id="7" creationId="{481AFA97-90BB-9059-F1B4-C53EE5FA3EEF}"/>
          </ac:spMkLst>
        </pc:spChg>
        <pc:spChg chg="add mod">
          <ac:chgData name="R H" userId="7863155b6774aad0" providerId="LiveId" clId="{B123A840-E5A5-462D-9DBE-7686F1003220}" dt="2023-09-13T15:42:04.572" v="364" actId="20577"/>
          <ac:spMkLst>
            <pc:docMk/>
            <pc:sldMk cId="929748814" sldId="277"/>
            <ac:spMk id="8" creationId="{34677203-8E93-8695-5EA3-113BEB1094A4}"/>
          </ac:spMkLst>
        </pc:spChg>
        <pc:spChg chg="mod">
          <ac:chgData name="R H" userId="7863155b6774aad0" providerId="LiveId" clId="{B123A840-E5A5-462D-9DBE-7686F1003220}" dt="2023-09-13T15:43:20.129" v="381" actId="1076"/>
          <ac:spMkLst>
            <pc:docMk/>
            <pc:sldMk cId="929748814" sldId="277"/>
            <ac:spMk id="9" creationId="{2AB95233-3104-4442-9E10-FFEB2BCF16C3}"/>
          </ac:spMkLst>
        </pc:spChg>
        <pc:spChg chg="add del mod">
          <ac:chgData name="R H" userId="7863155b6774aad0" providerId="LiveId" clId="{B123A840-E5A5-462D-9DBE-7686F1003220}" dt="2023-09-13T15:44:07.815" v="386" actId="478"/>
          <ac:spMkLst>
            <pc:docMk/>
            <pc:sldMk cId="929748814" sldId="277"/>
            <ac:spMk id="11" creationId="{720A5EF9-16B1-8800-4212-9569BF0D885C}"/>
          </ac:spMkLst>
        </pc:spChg>
        <pc:spChg chg="add mod">
          <ac:chgData name="R H" userId="7863155b6774aad0" providerId="LiveId" clId="{B123A840-E5A5-462D-9DBE-7686F1003220}" dt="2023-09-13T15:44:13.640" v="387"/>
          <ac:spMkLst>
            <pc:docMk/>
            <pc:sldMk cId="929748814" sldId="277"/>
            <ac:spMk id="12" creationId="{022B9044-FB12-40EF-698F-48280EFCEB52}"/>
          </ac:spMkLst>
        </pc:spChg>
        <pc:picChg chg="mod">
          <ac:chgData name="R H" userId="7863155b6774aad0" providerId="LiveId" clId="{B123A840-E5A5-462D-9DBE-7686F1003220}" dt="2023-09-13T15:43:51.944" v="384" actId="14100"/>
          <ac:picMkLst>
            <pc:docMk/>
            <pc:sldMk cId="929748814" sldId="277"/>
            <ac:picMk id="3074" creationId="{921588B2-A886-4E5C-A9A4-74442711D03F}"/>
          </ac:picMkLst>
        </pc:picChg>
      </pc:sldChg>
      <pc:sldChg chg="addSp delSp modSp mod modAnim modNotes">
        <pc:chgData name="R H" userId="7863155b6774aad0" providerId="LiveId" clId="{B123A840-E5A5-462D-9DBE-7686F1003220}" dt="2023-09-13T15:45:38.835" v="410" actId="14100"/>
        <pc:sldMkLst>
          <pc:docMk/>
          <pc:sldMk cId="3782888325" sldId="278"/>
        </pc:sldMkLst>
        <pc:spChg chg="del mod">
          <ac:chgData name="R H" userId="7863155b6774aad0" providerId="LiveId" clId="{B123A840-E5A5-462D-9DBE-7686F1003220}" dt="2023-09-13T15:44:17.181" v="388" actId="478"/>
          <ac:spMkLst>
            <pc:docMk/>
            <pc:sldMk cId="3782888325" sldId="278"/>
            <ac:spMk id="2" creationId="{72A134EF-E80A-4E1C-B0E5-6EB29E178264}"/>
          </ac:spMkLst>
        </pc:spChg>
        <pc:spChg chg="del mod">
          <ac:chgData name="R H" userId="7863155b6774aad0" providerId="LiveId" clId="{B123A840-E5A5-462D-9DBE-7686F1003220}" dt="2023-09-13T15:44:32.814" v="393" actId="478"/>
          <ac:spMkLst>
            <pc:docMk/>
            <pc:sldMk cId="3782888325" sldId="278"/>
            <ac:spMk id="3" creationId="{FABB0417-5F80-454C-90F3-E235E16D80CB}"/>
          </ac:spMkLst>
        </pc:spChg>
        <pc:spChg chg="mod">
          <ac:chgData name="R H" userId="7863155b6774aad0" providerId="LiveId" clId="{B123A840-E5A5-462D-9DBE-7686F1003220}" dt="2023-09-13T14:34:07.011" v="0"/>
          <ac:spMkLst>
            <pc:docMk/>
            <pc:sldMk cId="3782888325" sldId="278"/>
            <ac:spMk id="5" creationId="{68AF8B9E-0090-4803-A7EC-D59EC4A3DC11}"/>
          </ac:spMkLst>
        </pc:spChg>
        <pc:spChg chg="mod">
          <ac:chgData name="R H" userId="7863155b6774aad0" providerId="LiveId" clId="{B123A840-E5A5-462D-9DBE-7686F1003220}" dt="2023-09-13T15:45:38.835" v="410" actId="14100"/>
          <ac:spMkLst>
            <pc:docMk/>
            <pc:sldMk cId="3782888325" sldId="278"/>
            <ac:spMk id="6" creationId="{28A46BF2-5ECC-4165-AA93-C850B4F6D92F}"/>
          </ac:spMkLst>
        </pc:spChg>
        <pc:spChg chg="add del mod">
          <ac:chgData name="R H" userId="7863155b6774aad0" providerId="LiveId" clId="{B123A840-E5A5-462D-9DBE-7686F1003220}" dt="2023-09-13T15:44:21.269" v="389" actId="478"/>
          <ac:spMkLst>
            <pc:docMk/>
            <pc:sldMk cId="3782888325" sldId="278"/>
            <ac:spMk id="8" creationId="{41881E58-CA0D-9308-F1DF-54E8D54641B2}"/>
          </ac:spMkLst>
        </pc:spChg>
        <pc:spChg chg="add mod">
          <ac:chgData name="R H" userId="7863155b6774aad0" providerId="LiveId" clId="{B123A840-E5A5-462D-9DBE-7686F1003220}" dt="2023-09-13T15:44:21.991" v="390"/>
          <ac:spMkLst>
            <pc:docMk/>
            <pc:sldMk cId="3782888325" sldId="278"/>
            <ac:spMk id="9" creationId="{B0A60A01-CA42-9F92-F55A-A4CA67504004}"/>
          </ac:spMkLst>
        </pc:spChg>
        <pc:spChg chg="add del mod">
          <ac:chgData name="R H" userId="7863155b6774aad0" providerId="LiveId" clId="{B123A840-E5A5-462D-9DBE-7686F1003220}" dt="2023-09-13T15:44:36.126" v="394" actId="478"/>
          <ac:spMkLst>
            <pc:docMk/>
            <pc:sldMk cId="3782888325" sldId="278"/>
            <ac:spMk id="11" creationId="{0916FAA3-461B-1403-DC95-DDA9AB0E3DE0}"/>
          </ac:spMkLst>
        </pc:spChg>
        <pc:spChg chg="add mod">
          <ac:chgData name="R H" userId="7863155b6774aad0" providerId="LiveId" clId="{B123A840-E5A5-462D-9DBE-7686F1003220}" dt="2023-09-13T15:44:42.927" v="395"/>
          <ac:spMkLst>
            <pc:docMk/>
            <pc:sldMk cId="3782888325" sldId="278"/>
            <ac:spMk id="12" creationId="{59988DAB-E033-0974-84AA-3E6C023EB477}"/>
          </ac:spMkLst>
        </pc:spChg>
        <pc:grpChg chg="mod">
          <ac:chgData name="R H" userId="7863155b6774aad0" providerId="LiveId" clId="{B123A840-E5A5-462D-9DBE-7686F1003220}" dt="2023-09-13T15:45:02.581" v="401" actId="14100"/>
          <ac:grpSpMkLst>
            <pc:docMk/>
            <pc:sldMk cId="3782888325" sldId="278"/>
            <ac:grpSpMk id="7" creationId="{EAB93574-C4D8-406C-9B72-28DB8F602CD2}"/>
          </ac:grpSpMkLst>
        </pc:grpChg>
        <pc:picChg chg="mod">
          <ac:chgData name="R H" userId="7863155b6774aad0" providerId="LiveId" clId="{B123A840-E5A5-462D-9DBE-7686F1003220}" dt="2023-09-13T15:44:53.289" v="399" actId="14100"/>
          <ac:picMkLst>
            <pc:docMk/>
            <pc:sldMk cId="3782888325" sldId="278"/>
            <ac:picMk id="4098" creationId="{6BB28D28-840E-4486-9F28-E02146EE6331}"/>
          </ac:picMkLst>
        </pc:picChg>
      </pc:sldChg>
      <pc:sldChg chg="addSp delSp modSp mod modAnim modNotes modNotesTx">
        <pc:chgData name="R H" userId="7863155b6774aad0" providerId="LiveId" clId="{B123A840-E5A5-462D-9DBE-7686F1003220}" dt="2023-09-13T21:58:32.397" v="783" actId="20577"/>
        <pc:sldMkLst>
          <pc:docMk/>
          <pc:sldMk cId="2475827997" sldId="279"/>
        </pc:sldMkLst>
        <pc:spChg chg="del mod">
          <ac:chgData name="R H" userId="7863155b6774aad0" providerId="LiveId" clId="{B123A840-E5A5-462D-9DBE-7686F1003220}" dt="2023-09-13T15:46:38.609" v="411" actId="478"/>
          <ac:spMkLst>
            <pc:docMk/>
            <pc:sldMk cId="2475827997" sldId="279"/>
            <ac:spMk id="2" creationId="{72A134EF-E80A-4E1C-B0E5-6EB29E178264}"/>
          </ac:spMkLst>
        </pc:spChg>
        <pc:spChg chg="del mod">
          <ac:chgData name="R H" userId="7863155b6774aad0" providerId="LiveId" clId="{B123A840-E5A5-462D-9DBE-7686F1003220}" dt="2023-09-13T15:46:43.062" v="413" actId="478"/>
          <ac:spMkLst>
            <pc:docMk/>
            <pc:sldMk cId="2475827997" sldId="279"/>
            <ac:spMk id="3" creationId="{FABB0417-5F80-454C-90F3-E235E16D80CB}"/>
          </ac:spMkLst>
        </pc:spChg>
        <pc:spChg chg="mod">
          <ac:chgData name="R H" userId="7863155b6774aad0" providerId="LiveId" clId="{B123A840-E5A5-462D-9DBE-7686F1003220}" dt="2023-09-13T21:56:39.172" v="746" actId="14100"/>
          <ac:spMkLst>
            <pc:docMk/>
            <pc:sldMk cId="2475827997" sldId="279"/>
            <ac:spMk id="5" creationId="{68AF8B9E-0090-4803-A7EC-D59EC4A3DC11}"/>
          </ac:spMkLst>
        </pc:spChg>
        <pc:spChg chg="mod">
          <ac:chgData name="R H" userId="7863155b6774aad0" providerId="LiveId" clId="{B123A840-E5A5-462D-9DBE-7686F1003220}" dt="2023-09-13T21:58:05.677" v="773" actId="113"/>
          <ac:spMkLst>
            <pc:docMk/>
            <pc:sldMk cId="2475827997" sldId="279"/>
            <ac:spMk id="6" creationId="{28A46BF2-5ECC-4165-AA93-C850B4F6D92F}"/>
          </ac:spMkLst>
        </pc:spChg>
        <pc:spChg chg="add del mod">
          <ac:chgData name="R H" userId="7863155b6774aad0" providerId="LiveId" clId="{B123A840-E5A5-462D-9DBE-7686F1003220}" dt="2023-09-13T15:46:40.468" v="412" actId="478"/>
          <ac:spMkLst>
            <pc:docMk/>
            <pc:sldMk cId="2475827997" sldId="279"/>
            <ac:spMk id="7" creationId="{D560C6C1-CE1A-2851-8121-DC4C425FF26A}"/>
          </ac:spMkLst>
        </pc:spChg>
        <pc:spChg chg="add del mod">
          <ac:chgData name="R H" userId="7863155b6774aad0" providerId="LiveId" clId="{B123A840-E5A5-462D-9DBE-7686F1003220}" dt="2023-09-13T15:46:45.042" v="414" actId="478"/>
          <ac:spMkLst>
            <pc:docMk/>
            <pc:sldMk cId="2475827997" sldId="279"/>
            <ac:spMk id="9" creationId="{4B20CA78-2B2E-9FDA-CB3E-4A91D9E1A0C8}"/>
          </ac:spMkLst>
        </pc:spChg>
        <pc:spChg chg="add mod">
          <ac:chgData name="R H" userId="7863155b6774aad0" providerId="LiveId" clId="{B123A840-E5A5-462D-9DBE-7686F1003220}" dt="2023-09-13T15:46:56.317" v="416"/>
          <ac:spMkLst>
            <pc:docMk/>
            <pc:sldMk cId="2475827997" sldId="279"/>
            <ac:spMk id="10" creationId="{56A34FCF-0018-D7D0-6D08-2DF10F61B5F5}"/>
          </ac:spMkLst>
        </pc:spChg>
        <pc:spChg chg="add mod">
          <ac:chgData name="R H" userId="7863155b6774aad0" providerId="LiveId" clId="{B123A840-E5A5-462D-9DBE-7686F1003220}" dt="2023-09-13T15:47:03.748" v="417"/>
          <ac:spMkLst>
            <pc:docMk/>
            <pc:sldMk cId="2475827997" sldId="279"/>
            <ac:spMk id="11" creationId="{A02B0D95-42E6-2BA1-1F90-0EDE6E954822}"/>
          </ac:spMkLst>
        </pc:spChg>
        <pc:picChg chg="mod">
          <ac:chgData name="R H" userId="7863155b6774aad0" providerId="LiveId" clId="{B123A840-E5A5-462D-9DBE-7686F1003220}" dt="2023-09-13T21:56:35.569" v="745" actId="14100"/>
          <ac:picMkLst>
            <pc:docMk/>
            <pc:sldMk cId="2475827997" sldId="279"/>
            <ac:picMk id="5122" creationId="{C7DD6331-0DB2-41CD-8147-253951171074}"/>
          </ac:picMkLst>
        </pc:picChg>
      </pc:sldChg>
      <pc:sldChg chg="addSp delSp modSp mod modAnim modNotes">
        <pc:chgData name="R H" userId="7863155b6774aad0" providerId="LiveId" clId="{B123A840-E5A5-462D-9DBE-7686F1003220}" dt="2023-09-13T22:57:12.731" v="870" actId="20577"/>
        <pc:sldMkLst>
          <pc:docMk/>
          <pc:sldMk cId="3433831349" sldId="280"/>
        </pc:sldMkLst>
        <pc:spChg chg="del mod">
          <ac:chgData name="R H" userId="7863155b6774aad0" providerId="LiveId" clId="{B123A840-E5A5-462D-9DBE-7686F1003220}" dt="2023-09-13T21:05:50.532" v="522" actId="478"/>
          <ac:spMkLst>
            <pc:docMk/>
            <pc:sldMk cId="3433831349" sldId="280"/>
            <ac:spMk id="2" creationId="{72A134EF-E80A-4E1C-B0E5-6EB29E178264}"/>
          </ac:spMkLst>
        </pc:spChg>
        <pc:spChg chg="del mod">
          <ac:chgData name="R H" userId="7863155b6774aad0" providerId="LiveId" clId="{B123A840-E5A5-462D-9DBE-7686F1003220}" dt="2023-09-13T21:05:44.317" v="520" actId="478"/>
          <ac:spMkLst>
            <pc:docMk/>
            <pc:sldMk cId="3433831349" sldId="280"/>
            <ac:spMk id="3" creationId="{FABB0417-5F80-454C-90F3-E235E16D80CB}"/>
          </ac:spMkLst>
        </pc:spChg>
        <pc:spChg chg="mod">
          <ac:chgData name="R H" userId="7863155b6774aad0" providerId="LiveId" clId="{B123A840-E5A5-462D-9DBE-7686F1003220}" dt="2023-09-13T14:34:07.011" v="0"/>
          <ac:spMkLst>
            <pc:docMk/>
            <pc:sldMk cId="3433831349" sldId="280"/>
            <ac:spMk id="5" creationId="{68AF8B9E-0090-4803-A7EC-D59EC4A3DC11}"/>
          </ac:spMkLst>
        </pc:spChg>
        <pc:spChg chg="mod">
          <ac:chgData name="R H" userId="7863155b6774aad0" providerId="LiveId" clId="{B123A840-E5A5-462D-9DBE-7686F1003220}" dt="2023-09-13T22:56:23.823" v="789"/>
          <ac:spMkLst>
            <pc:docMk/>
            <pc:sldMk cId="3433831349" sldId="280"/>
            <ac:spMk id="6" creationId="{28A46BF2-5ECC-4165-AA93-C850B4F6D92F}"/>
          </ac:spMkLst>
        </pc:spChg>
        <pc:spChg chg="add del mod">
          <ac:chgData name="R H" userId="7863155b6774aad0" providerId="LiveId" clId="{B123A840-E5A5-462D-9DBE-7686F1003220}" dt="2023-09-13T21:05:48.231" v="521" actId="478"/>
          <ac:spMkLst>
            <pc:docMk/>
            <pc:sldMk cId="3433831349" sldId="280"/>
            <ac:spMk id="8" creationId="{A636A790-BD9B-4682-2772-2F4782DE9566}"/>
          </ac:spMkLst>
        </pc:spChg>
        <pc:spChg chg="add del mod">
          <ac:chgData name="R H" userId="7863155b6774aad0" providerId="LiveId" clId="{B123A840-E5A5-462D-9DBE-7686F1003220}" dt="2023-09-13T21:05:52.802" v="523" actId="478"/>
          <ac:spMkLst>
            <pc:docMk/>
            <pc:sldMk cId="3433831349" sldId="280"/>
            <ac:spMk id="10" creationId="{05E1D4DE-028F-2643-7EE9-505FEFEBA7C8}"/>
          </ac:spMkLst>
        </pc:spChg>
        <pc:spChg chg="add mod">
          <ac:chgData name="R H" userId="7863155b6774aad0" providerId="LiveId" clId="{B123A840-E5A5-462D-9DBE-7686F1003220}" dt="2023-09-13T21:05:53.800" v="524"/>
          <ac:spMkLst>
            <pc:docMk/>
            <pc:sldMk cId="3433831349" sldId="280"/>
            <ac:spMk id="11" creationId="{B8912DDA-072D-2BD4-E224-AF73E094DF5A}"/>
          </ac:spMkLst>
        </pc:spChg>
        <pc:spChg chg="add mod">
          <ac:chgData name="R H" userId="7863155b6774aad0" providerId="LiveId" clId="{B123A840-E5A5-462D-9DBE-7686F1003220}" dt="2023-09-13T21:06:04.146" v="525"/>
          <ac:spMkLst>
            <pc:docMk/>
            <pc:sldMk cId="3433831349" sldId="280"/>
            <ac:spMk id="12" creationId="{42AF7416-4584-9ED9-AC10-E3805F241134}"/>
          </ac:spMkLst>
        </pc:spChg>
        <pc:spChg chg="add mod">
          <ac:chgData name="R H" userId="7863155b6774aad0" providerId="LiveId" clId="{B123A840-E5A5-462D-9DBE-7686F1003220}" dt="2023-09-13T22:57:12.731" v="870" actId="20577"/>
          <ac:spMkLst>
            <pc:docMk/>
            <pc:sldMk cId="3433831349" sldId="280"/>
            <ac:spMk id="14" creationId="{3FBA6851-3B05-CBC9-D879-1E0D54D42658}"/>
          </ac:spMkLst>
        </pc:spChg>
        <pc:grpChg chg="mod">
          <ac:chgData name="R H" userId="7863155b6774aad0" providerId="LiveId" clId="{B123A840-E5A5-462D-9DBE-7686F1003220}" dt="2023-09-13T22:56:28.283" v="792" actId="1076"/>
          <ac:grpSpMkLst>
            <pc:docMk/>
            <pc:sldMk cId="3433831349" sldId="280"/>
            <ac:grpSpMk id="7" creationId="{EAB93574-C4D8-406C-9B72-28DB8F602CD2}"/>
          </ac:grpSpMkLst>
        </pc:grpChg>
        <pc:picChg chg="mod">
          <ac:chgData name="R H" userId="7863155b6774aad0" providerId="LiveId" clId="{B123A840-E5A5-462D-9DBE-7686F1003220}" dt="2023-09-13T21:08:15.533" v="547" actId="14100"/>
          <ac:picMkLst>
            <pc:docMk/>
            <pc:sldMk cId="3433831349" sldId="280"/>
            <ac:picMk id="2050" creationId="{F264185B-DDB8-4DEB-88F1-037240B7361F}"/>
          </ac:picMkLst>
        </pc:picChg>
      </pc:sldChg>
      <pc:sldChg chg="addSp delSp modSp mod delAnim modAnim modNotes">
        <pc:chgData name="R H" userId="7863155b6774aad0" providerId="LiveId" clId="{B123A840-E5A5-462D-9DBE-7686F1003220}" dt="2023-09-13T21:05:20.160" v="518" actId="14100"/>
        <pc:sldMkLst>
          <pc:docMk/>
          <pc:sldMk cId="217238156" sldId="281"/>
        </pc:sldMkLst>
        <pc:spChg chg="del mod">
          <ac:chgData name="R H" userId="7863155b6774aad0" providerId="LiveId" clId="{B123A840-E5A5-462D-9DBE-7686F1003220}" dt="2023-09-13T21:01:33.487" v="476" actId="478"/>
          <ac:spMkLst>
            <pc:docMk/>
            <pc:sldMk cId="217238156" sldId="281"/>
            <ac:spMk id="2" creationId="{72A134EF-E80A-4E1C-B0E5-6EB29E178264}"/>
          </ac:spMkLst>
        </pc:spChg>
        <pc:spChg chg="del mod">
          <ac:chgData name="R H" userId="7863155b6774aad0" providerId="LiveId" clId="{B123A840-E5A5-462D-9DBE-7686F1003220}" dt="2023-09-13T21:02:07.126" v="481" actId="478"/>
          <ac:spMkLst>
            <pc:docMk/>
            <pc:sldMk cId="217238156" sldId="281"/>
            <ac:spMk id="3" creationId="{FABB0417-5F80-454C-90F3-E235E16D80CB}"/>
          </ac:spMkLst>
        </pc:spChg>
        <pc:spChg chg="mod">
          <ac:chgData name="R H" userId="7863155b6774aad0" providerId="LiveId" clId="{B123A840-E5A5-462D-9DBE-7686F1003220}" dt="2023-09-13T21:05:15.437" v="517" actId="14100"/>
          <ac:spMkLst>
            <pc:docMk/>
            <pc:sldMk cId="217238156" sldId="281"/>
            <ac:spMk id="5" creationId="{68AF8B9E-0090-4803-A7EC-D59EC4A3DC11}"/>
          </ac:spMkLst>
        </pc:spChg>
        <pc:spChg chg="mod">
          <ac:chgData name="R H" userId="7863155b6774aad0" providerId="LiveId" clId="{B123A840-E5A5-462D-9DBE-7686F1003220}" dt="2023-09-13T21:04:46.224" v="513" actId="14100"/>
          <ac:spMkLst>
            <pc:docMk/>
            <pc:sldMk cId="217238156" sldId="281"/>
            <ac:spMk id="6" creationId="{28A46BF2-5ECC-4165-AA93-C850B4F6D92F}"/>
          </ac:spMkLst>
        </pc:spChg>
        <pc:spChg chg="add del mod">
          <ac:chgData name="R H" userId="7863155b6774aad0" providerId="LiveId" clId="{B123A840-E5A5-462D-9DBE-7686F1003220}" dt="2023-09-13T21:01:35.156" v="477" actId="478"/>
          <ac:spMkLst>
            <pc:docMk/>
            <pc:sldMk cId="217238156" sldId="281"/>
            <ac:spMk id="7" creationId="{BC84248A-18C7-64A1-1B56-4D9F8B8F6951}"/>
          </ac:spMkLst>
        </pc:spChg>
        <pc:spChg chg="add mod">
          <ac:chgData name="R H" userId="7863155b6774aad0" providerId="LiveId" clId="{B123A840-E5A5-462D-9DBE-7686F1003220}" dt="2023-09-13T21:01:35.886" v="478"/>
          <ac:spMkLst>
            <pc:docMk/>
            <pc:sldMk cId="217238156" sldId="281"/>
            <ac:spMk id="8" creationId="{8471B95B-F87D-3531-5564-625DE496831F}"/>
          </ac:spMkLst>
        </pc:spChg>
        <pc:spChg chg="mod">
          <ac:chgData name="R H" userId="7863155b6774aad0" providerId="LiveId" clId="{B123A840-E5A5-462D-9DBE-7686F1003220}" dt="2023-09-13T21:05:04.482" v="514" actId="1076"/>
          <ac:spMkLst>
            <pc:docMk/>
            <pc:sldMk cId="217238156" sldId="281"/>
            <ac:spMk id="9" creationId="{7289F18E-03BA-438C-AFB1-65EB48B11DA3}"/>
          </ac:spMkLst>
        </pc:spChg>
        <pc:spChg chg="add del mod">
          <ac:chgData name="R H" userId="7863155b6774aad0" providerId="LiveId" clId="{B123A840-E5A5-462D-9DBE-7686F1003220}" dt="2023-09-13T21:02:09.333" v="482" actId="478"/>
          <ac:spMkLst>
            <pc:docMk/>
            <pc:sldMk cId="217238156" sldId="281"/>
            <ac:spMk id="11" creationId="{83E5D93D-271A-7398-144B-34EDFAC62D52}"/>
          </ac:spMkLst>
        </pc:spChg>
        <pc:spChg chg="add mod">
          <ac:chgData name="R H" userId="7863155b6774aad0" providerId="LiveId" clId="{B123A840-E5A5-462D-9DBE-7686F1003220}" dt="2023-09-13T21:02:18.585" v="490" actId="20577"/>
          <ac:spMkLst>
            <pc:docMk/>
            <pc:sldMk cId="217238156" sldId="281"/>
            <ac:spMk id="12" creationId="{5398039B-E6D2-90A8-8500-0B67560BA819}"/>
          </ac:spMkLst>
        </pc:spChg>
        <pc:picChg chg="mod">
          <ac:chgData name="R H" userId="7863155b6774aad0" providerId="LiveId" clId="{B123A840-E5A5-462D-9DBE-7686F1003220}" dt="2023-09-13T21:05:20.160" v="518" actId="14100"/>
          <ac:picMkLst>
            <pc:docMk/>
            <pc:sldMk cId="217238156" sldId="281"/>
            <ac:picMk id="1026" creationId="{A42F6D04-4B88-4CE6-B27A-DDFBF0E6C18E}"/>
          </ac:picMkLst>
        </pc:picChg>
      </pc:sldChg>
      <pc:sldChg chg="addSp delSp modSp mod modNotes">
        <pc:chgData name="R H" userId="7863155b6774aad0" providerId="LiveId" clId="{B123A840-E5A5-462D-9DBE-7686F1003220}" dt="2023-09-13T21:10:19.082" v="692" actId="20577"/>
        <pc:sldMkLst>
          <pc:docMk/>
          <pc:sldMk cId="2537004971" sldId="282"/>
        </pc:sldMkLst>
        <pc:spChg chg="del mod">
          <ac:chgData name="R H" userId="7863155b6774aad0" providerId="LiveId" clId="{B123A840-E5A5-462D-9DBE-7686F1003220}" dt="2023-09-13T21:08:35.309" v="550" actId="478"/>
          <ac:spMkLst>
            <pc:docMk/>
            <pc:sldMk cId="2537004971" sldId="282"/>
            <ac:spMk id="2" creationId="{72A134EF-E80A-4E1C-B0E5-6EB29E178264}"/>
          </ac:spMkLst>
        </pc:spChg>
        <pc:spChg chg="del mod">
          <ac:chgData name="R H" userId="7863155b6774aad0" providerId="LiveId" clId="{B123A840-E5A5-462D-9DBE-7686F1003220}" dt="2023-09-13T21:08:46.036" v="553" actId="478"/>
          <ac:spMkLst>
            <pc:docMk/>
            <pc:sldMk cId="2537004971" sldId="282"/>
            <ac:spMk id="3" creationId="{FABB0417-5F80-454C-90F3-E235E16D80CB}"/>
          </ac:spMkLst>
        </pc:spChg>
        <pc:spChg chg="mod">
          <ac:chgData name="R H" userId="7863155b6774aad0" providerId="LiveId" clId="{B123A840-E5A5-462D-9DBE-7686F1003220}" dt="2023-09-13T14:34:07.011" v="0"/>
          <ac:spMkLst>
            <pc:docMk/>
            <pc:sldMk cId="2537004971" sldId="282"/>
            <ac:spMk id="5" creationId="{68AF8B9E-0090-4803-A7EC-D59EC4A3DC11}"/>
          </ac:spMkLst>
        </pc:spChg>
        <pc:spChg chg="mod">
          <ac:chgData name="R H" userId="7863155b6774aad0" providerId="LiveId" clId="{B123A840-E5A5-462D-9DBE-7686F1003220}" dt="2023-09-13T21:10:19.082" v="692" actId="20577"/>
          <ac:spMkLst>
            <pc:docMk/>
            <pc:sldMk cId="2537004971" sldId="282"/>
            <ac:spMk id="6" creationId="{28A46BF2-5ECC-4165-AA93-C850B4F6D92F}"/>
          </ac:spMkLst>
        </pc:spChg>
        <pc:spChg chg="add del mod">
          <ac:chgData name="R H" userId="7863155b6774aad0" providerId="LiveId" clId="{B123A840-E5A5-462D-9DBE-7686F1003220}" dt="2023-09-13T21:08:37.477" v="551" actId="478"/>
          <ac:spMkLst>
            <pc:docMk/>
            <pc:sldMk cId="2537004971" sldId="282"/>
            <ac:spMk id="8" creationId="{7CD39166-E6CF-4323-49E3-4A5ED44AB80B}"/>
          </ac:spMkLst>
        </pc:spChg>
        <pc:spChg chg="add mod">
          <ac:chgData name="R H" userId="7863155b6774aad0" providerId="LiveId" clId="{B123A840-E5A5-462D-9DBE-7686F1003220}" dt="2023-09-13T21:08:38.147" v="552"/>
          <ac:spMkLst>
            <pc:docMk/>
            <pc:sldMk cId="2537004971" sldId="282"/>
            <ac:spMk id="9" creationId="{DFD644AA-4E98-C9F3-A70F-1AC9AF875891}"/>
          </ac:spMkLst>
        </pc:spChg>
        <pc:spChg chg="add del mod">
          <ac:chgData name="R H" userId="7863155b6774aad0" providerId="LiveId" clId="{B123A840-E5A5-462D-9DBE-7686F1003220}" dt="2023-09-13T21:08:48.511" v="554" actId="478"/>
          <ac:spMkLst>
            <pc:docMk/>
            <pc:sldMk cId="2537004971" sldId="282"/>
            <ac:spMk id="11" creationId="{4061AC86-1E1D-71E8-ED9A-AE22234EFF78}"/>
          </ac:spMkLst>
        </pc:spChg>
        <pc:spChg chg="add mod">
          <ac:chgData name="R H" userId="7863155b6774aad0" providerId="LiveId" clId="{B123A840-E5A5-462D-9DBE-7686F1003220}" dt="2023-09-13T21:08:58.096" v="564" actId="20577"/>
          <ac:spMkLst>
            <pc:docMk/>
            <pc:sldMk cId="2537004971" sldId="282"/>
            <ac:spMk id="12" creationId="{721A887E-F2C3-8D48-CE41-1B6A971E77E1}"/>
          </ac:spMkLst>
        </pc:spChg>
        <pc:grpChg chg="mod">
          <ac:chgData name="R H" userId="7863155b6774aad0" providerId="LiveId" clId="{B123A840-E5A5-462D-9DBE-7686F1003220}" dt="2023-09-13T21:09:05.951" v="566" actId="14100"/>
          <ac:grpSpMkLst>
            <pc:docMk/>
            <pc:sldMk cId="2537004971" sldId="282"/>
            <ac:grpSpMk id="7" creationId="{EAB93574-C4D8-406C-9B72-28DB8F602CD2}"/>
          </ac:grpSpMkLst>
        </pc:grpChg>
      </pc:sldChg>
      <pc:sldChg chg="addSp delSp modSp mod modNotes">
        <pc:chgData name="R H" userId="7863155b6774aad0" providerId="LiveId" clId="{B123A840-E5A5-462D-9DBE-7686F1003220}" dt="2023-09-13T21:11:44.926" v="717" actId="14100"/>
        <pc:sldMkLst>
          <pc:docMk/>
          <pc:sldMk cId="3398754354" sldId="283"/>
        </pc:sldMkLst>
        <pc:spChg chg="del mod">
          <ac:chgData name="R H" userId="7863155b6774aad0" providerId="LiveId" clId="{B123A840-E5A5-462D-9DBE-7686F1003220}" dt="2023-09-13T21:10:45.882" v="698" actId="478"/>
          <ac:spMkLst>
            <pc:docMk/>
            <pc:sldMk cId="3398754354" sldId="283"/>
            <ac:spMk id="2" creationId="{72A134EF-E80A-4E1C-B0E5-6EB29E178264}"/>
          </ac:spMkLst>
        </pc:spChg>
        <pc:spChg chg="del mod">
          <ac:chgData name="R H" userId="7863155b6774aad0" providerId="LiveId" clId="{B123A840-E5A5-462D-9DBE-7686F1003220}" dt="2023-09-13T21:10:39.444" v="694" actId="478"/>
          <ac:spMkLst>
            <pc:docMk/>
            <pc:sldMk cId="3398754354" sldId="283"/>
            <ac:spMk id="3" creationId="{FABB0417-5F80-454C-90F3-E235E16D80CB}"/>
          </ac:spMkLst>
        </pc:spChg>
        <pc:spChg chg="mod">
          <ac:chgData name="R H" userId="7863155b6774aad0" providerId="LiveId" clId="{B123A840-E5A5-462D-9DBE-7686F1003220}" dt="2023-09-13T21:11:15.408" v="711" actId="14100"/>
          <ac:spMkLst>
            <pc:docMk/>
            <pc:sldMk cId="3398754354" sldId="283"/>
            <ac:spMk id="5" creationId="{68AF8B9E-0090-4803-A7EC-D59EC4A3DC11}"/>
          </ac:spMkLst>
        </pc:spChg>
        <pc:spChg chg="mod">
          <ac:chgData name="R H" userId="7863155b6774aad0" providerId="LiveId" clId="{B123A840-E5A5-462D-9DBE-7686F1003220}" dt="2023-09-13T21:11:35.534" v="715" actId="255"/>
          <ac:spMkLst>
            <pc:docMk/>
            <pc:sldMk cId="3398754354" sldId="283"/>
            <ac:spMk id="6" creationId="{28A46BF2-5ECC-4165-AA93-C850B4F6D92F}"/>
          </ac:spMkLst>
        </pc:spChg>
        <pc:spChg chg="add del mod">
          <ac:chgData name="R H" userId="7863155b6774aad0" providerId="LiveId" clId="{B123A840-E5A5-462D-9DBE-7686F1003220}" dt="2023-09-13T21:10:41.920" v="695" actId="478"/>
          <ac:spMkLst>
            <pc:docMk/>
            <pc:sldMk cId="3398754354" sldId="283"/>
            <ac:spMk id="7" creationId="{6B7B1632-9A31-71A9-4B06-955877497B0D}"/>
          </ac:spMkLst>
        </pc:spChg>
        <pc:spChg chg="add del mod">
          <ac:chgData name="R H" userId="7863155b6774aad0" providerId="LiveId" clId="{B123A840-E5A5-462D-9DBE-7686F1003220}" dt="2023-09-13T21:10:44.021" v="697"/>
          <ac:spMkLst>
            <pc:docMk/>
            <pc:sldMk cId="3398754354" sldId="283"/>
            <ac:spMk id="8" creationId="{2EADE3BB-79EE-D23D-D84D-9E499248AF96}"/>
          </ac:spMkLst>
        </pc:spChg>
        <pc:spChg chg="add del mod">
          <ac:chgData name="R H" userId="7863155b6774aad0" providerId="LiveId" clId="{B123A840-E5A5-462D-9DBE-7686F1003220}" dt="2023-09-13T21:10:47.600" v="699" actId="478"/>
          <ac:spMkLst>
            <pc:docMk/>
            <pc:sldMk cId="3398754354" sldId="283"/>
            <ac:spMk id="10" creationId="{FFAD0146-FE1E-2C5F-FB3D-ED9F87317405}"/>
          </ac:spMkLst>
        </pc:spChg>
        <pc:spChg chg="add mod">
          <ac:chgData name="R H" userId="7863155b6774aad0" providerId="LiveId" clId="{B123A840-E5A5-462D-9DBE-7686F1003220}" dt="2023-09-13T21:10:48.242" v="700"/>
          <ac:spMkLst>
            <pc:docMk/>
            <pc:sldMk cId="3398754354" sldId="283"/>
            <ac:spMk id="11" creationId="{E9DA39C3-30CA-2D68-3AD5-2D0BAD194B25}"/>
          </ac:spMkLst>
        </pc:spChg>
        <pc:spChg chg="add mod">
          <ac:chgData name="R H" userId="7863155b6774aad0" providerId="LiveId" clId="{B123A840-E5A5-462D-9DBE-7686F1003220}" dt="2023-09-13T21:10:57.910" v="707" actId="20577"/>
          <ac:spMkLst>
            <pc:docMk/>
            <pc:sldMk cId="3398754354" sldId="283"/>
            <ac:spMk id="12" creationId="{56EC2A26-D4C4-0E3B-2804-5C31B00C9851}"/>
          </ac:spMkLst>
        </pc:spChg>
        <pc:picChg chg="mod">
          <ac:chgData name="R H" userId="7863155b6774aad0" providerId="LiveId" clId="{B123A840-E5A5-462D-9DBE-7686F1003220}" dt="2023-09-13T21:11:44.926" v="717" actId="14100"/>
          <ac:picMkLst>
            <pc:docMk/>
            <pc:sldMk cId="3398754354" sldId="283"/>
            <ac:picMk id="3074" creationId="{66AB9B73-CE4F-4506-9DB8-203CC59F4FE9}"/>
          </ac:picMkLst>
        </pc:picChg>
      </pc:sldChg>
      <pc:sldChg chg="modSp del modNotes">
        <pc:chgData name="R H" userId="7863155b6774aad0" providerId="LiveId" clId="{B123A840-E5A5-462D-9DBE-7686F1003220}" dt="2023-09-13T15:16:27.497" v="325" actId="47"/>
        <pc:sldMkLst>
          <pc:docMk/>
          <pc:sldMk cId="2798596966" sldId="284"/>
        </pc:sldMkLst>
        <pc:spChg chg="mod">
          <ac:chgData name="R H" userId="7863155b6774aad0" providerId="LiveId" clId="{B123A840-E5A5-462D-9DBE-7686F1003220}" dt="2023-09-13T14:34:07.011" v="0"/>
          <ac:spMkLst>
            <pc:docMk/>
            <pc:sldMk cId="2798596966" sldId="284"/>
            <ac:spMk id="2" creationId="{70C9FCE9-CDCD-47F7-88DF-B334B3B24039}"/>
          </ac:spMkLst>
        </pc:spChg>
        <pc:spChg chg="mod">
          <ac:chgData name="R H" userId="7863155b6774aad0" providerId="LiveId" clId="{B123A840-E5A5-462D-9DBE-7686F1003220}" dt="2023-09-13T14:34:07.011" v="0"/>
          <ac:spMkLst>
            <pc:docMk/>
            <pc:sldMk cId="2798596966" sldId="284"/>
            <ac:spMk id="3" creationId="{7E401570-463D-4310-8EA0-B60CCBB68230}"/>
          </ac:spMkLst>
        </pc:spChg>
        <pc:spChg chg="mod">
          <ac:chgData name="R H" userId="7863155b6774aad0" providerId="LiveId" clId="{B123A840-E5A5-462D-9DBE-7686F1003220}" dt="2023-09-13T14:34:07.011" v="0"/>
          <ac:spMkLst>
            <pc:docMk/>
            <pc:sldMk cId="2798596966" sldId="284"/>
            <ac:spMk id="5" creationId="{7FF8654F-E773-4C9E-870B-20A05B272BC2}"/>
          </ac:spMkLst>
        </pc:spChg>
      </pc:sldChg>
      <pc:sldChg chg="addSp delSp modSp mod delAnim modAnim modNotes">
        <pc:chgData name="R H" userId="7863155b6774aad0" providerId="LiveId" clId="{B123A840-E5A5-462D-9DBE-7686F1003220}" dt="2023-09-13T21:25:40.738" v="721"/>
        <pc:sldMkLst>
          <pc:docMk/>
          <pc:sldMk cId="1996888895" sldId="285"/>
        </pc:sldMkLst>
        <pc:spChg chg="del mod">
          <ac:chgData name="R H" userId="7863155b6774aad0" providerId="LiveId" clId="{B123A840-E5A5-462D-9DBE-7686F1003220}" dt="2023-09-13T14:59:21.657" v="165" actId="478"/>
          <ac:spMkLst>
            <pc:docMk/>
            <pc:sldMk cId="1996888895" sldId="285"/>
            <ac:spMk id="2" creationId="{72A134EF-E80A-4E1C-B0E5-6EB29E178264}"/>
          </ac:spMkLst>
        </pc:spChg>
        <pc:spChg chg="del mod">
          <ac:chgData name="R H" userId="7863155b6774aad0" providerId="LiveId" clId="{B123A840-E5A5-462D-9DBE-7686F1003220}" dt="2023-09-13T14:59:33.247" v="169" actId="478"/>
          <ac:spMkLst>
            <pc:docMk/>
            <pc:sldMk cId="1996888895" sldId="285"/>
            <ac:spMk id="3" creationId="{FABB0417-5F80-454C-90F3-E235E16D80CB}"/>
          </ac:spMkLst>
        </pc:spChg>
        <pc:spChg chg="mod">
          <ac:chgData name="R H" userId="7863155b6774aad0" providerId="LiveId" clId="{B123A840-E5A5-462D-9DBE-7686F1003220}" dt="2023-09-13T15:17:50.835" v="334" actId="1076"/>
          <ac:spMkLst>
            <pc:docMk/>
            <pc:sldMk cId="1996888895" sldId="285"/>
            <ac:spMk id="4" creationId="{CD09CFAC-E757-4B4C-B12D-36FEECD67040}"/>
          </ac:spMkLst>
        </pc:spChg>
        <pc:spChg chg="del mod">
          <ac:chgData name="R H" userId="7863155b6774aad0" providerId="LiveId" clId="{B123A840-E5A5-462D-9DBE-7686F1003220}" dt="2023-09-13T15:00:39.067" v="179" actId="478"/>
          <ac:spMkLst>
            <pc:docMk/>
            <pc:sldMk cId="1996888895" sldId="285"/>
            <ac:spMk id="5" creationId="{68AF8B9E-0090-4803-A7EC-D59EC4A3DC11}"/>
          </ac:spMkLst>
        </pc:spChg>
        <pc:spChg chg="del mod">
          <ac:chgData name="R H" userId="7863155b6774aad0" providerId="LiveId" clId="{B123A840-E5A5-462D-9DBE-7686F1003220}" dt="2023-09-13T15:00:37.319" v="178" actId="478"/>
          <ac:spMkLst>
            <pc:docMk/>
            <pc:sldMk cId="1996888895" sldId="285"/>
            <ac:spMk id="6" creationId="{28A46BF2-5ECC-4165-AA93-C850B4F6D92F}"/>
          </ac:spMkLst>
        </pc:spChg>
        <pc:spChg chg="add del mod">
          <ac:chgData name="R H" userId="7863155b6774aad0" providerId="LiveId" clId="{B123A840-E5A5-462D-9DBE-7686F1003220}" dt="2023-09-13T14:59:23.275" v="166" actId="478"/>
          <ac:spMkLst>
            <pc:docMk/>
            <pc:sldMk cId="1996888895" sldId="285"/>
            <ac:spMk id="8" creationId="{4CBF8616-57E0-C560-B833-A89ED70FDE85}"/>
          </ac:spMkLst>
        </pc:spChg>
        <pc:spChg chg="mod">
          <ac:chgData name="R H" userId="7863155b6774aad0" providerId="LiveId" clId="{B123A840-E5A5-462D-9DBE-7686F1003220}" dt="2023-09-13T15:18:45.708" v="345" actId="1076"/>
          <ac:spMkLst>
            <pc:docMk/>
            <pc:sldMk cId="1996888895" sldId="285"/>
            <ac:spMk id="9" creationId="{B3D92BC2-9DBA-4CAB-8A5D-944B545DED90}"/>
          </ac:spMkLst>
        </pc:spChg>
        <pc:spChg chg="mod">
          <ac:chgData name="R H" userId="7863155b6774aad0" providerId="LiveId" clId="{B123A840-E5A5-462D-9DBE-7686F1003220}" dt="2023-09-13T15:18:41.376" v="344" actId="1076"/>
          <ac:spMkLst>
            <pc:docMk/>
            <pc:sldMk cId="1996888895" sldId="285"/>
            <ac:spMk id="10" creationId="{4A50BC5C-D07B-473F-B99C-8FC21A150800}"/>
          </ac:spMkLst>
        </pc:spChg>
        <pc:spChg chg="mod">
          <ac:chgData name="R H" userId="7863155b6774aad0" providerId="LiveId" clId="{B123A840-E5A5-462D-9DBE-7686F1003220}" dt="2023-09-13T15:18:01.721" v="336" actId="1076"/>
          <ac:spMkLst>
            <pc:docMk/>
            <pc:sldMk cId="1996888895" sldId="285"/>
            <ac:spMk id="11" creationId="{F22FCD18-62D9-4B25-8136-E198E3E977D3}"/>
          </ac:spMkLst>
        </pc:spChg>
        <pc:spChg chg="mod">
          <ac:chgData name="R H" userId="7863155b6774aad0" providerId="LiveId" clId="{B123A840-E5A5-462D-9DBE-7686F1003220}" dt="2023-09-13T15:18:01.721" v="336" actId="1076"/>
          <ac:spMkLst>
            <pc:docMk/>
            <pc:sldMk cId="1996888895" sldId="285"/>
            <ac:spMk id="12" creationId="{9DD53DB8-44FB-456D-B43D-C0DAB4CF6ACE}"/>
          </ac:spMkLst>
        </pc:spChg>
        <pc:spChg chg="mod">
          <ac:chgData name="R H" userId="7863155b6774aad0" providerId="LiveId" clId="{B123A840-E5A5-462D-9DBE-7686F1003220}" dt="2023-09-13T15:18:01.721" v="336" actId="1076"/>
          <ac:spMkLst>
            <pc:docMk/>
            <pc:sldMk cId="1996888895" sldId="285"/>
            <ac:spMk id="13" creationId="{0D210E3D-6955-44F0-931D-0EB3FACED7B6}"/>
          </ac:spMkLst>
        </pc:spChg>
        <pc:spChg chg="mod">
          <ac:chgData name="R H" userId="7863155b6774aad0" providerId="LiveId" clId="{B123A840-E5A5-462D-9DBE-7686F1003220}" dt="2023-09-13T15:18:01.721" v="336" actId="1076"/>
          <ac:spMkLst>
            <pc:docMk/>
            <pc:sldMk cId="1996888895" sldId="285"/>
            <ac:spMk id="14" creationId="{6DE1645C-ED71-4111-86EE-D1FA5A0FF637}"/>
          </ac:spMkLst>
        </pc:spChg>
        <pc:spChg chg="add mod">
          <ac:chgData name="R H" userId="7863155b6774aad0" providerId="LiveId" clId="{B123A840-E5A5-462D-9DBE-7686F1003220}" dt="2023-09-13T14:59:28.734" v="167"/>
          <ac:spMkLst>
            <pc:docMk/>
            <pc:sldMk cId="1996888895" sldId="285"/>
            <ac:spMk id="15" creationId="{305A5E78-5ACC-35BA-446F-9CD4DA54FA94}"/>
          </ac:spMkLst>
        </pc:spChg>
        <pc:spChg chg="mod">
          <ac:chgData name="R H" userId="7863155b6774aad0" providerId="LiveId" clId="{B123A840-E5A5-462D-9DBE-7686F1003220}" dt="2023-09-13T15:18:20.709" v="339" actId="1076"/>
          <ac:spMkLst>
            <pc:docMk/>
            <pc:sldMk cId="1996888895" sldId="285"/>
            <ac:spMk id="17" creationId="{13EDECE5-D51F-4F35-A4B2-5AC61F287223}"/>
          </ac:spMkLst>
        </pc:spChg>
        <pc:spChg chg="mod">
          <ac:chgData name="R H" userId="7863155b6774aad0" providerId="LiveId" clId="{B123A840-E5A5-462D-9DBE-7686F1003220}" dt="2023-09-13T15:18:24.544" v="340" actId="1076"/>
          <ac:spMkLst>
            <pc:docMk/>
            <pc:sldMk cId="1996888895" sldId="285"/>
            <ac:spMk id="18" creationId="{D6CE915D-0D03-49E0-8751-E635A3B212CF}"/>
          </ac:spMkLst>
        </pc:spChg>
        <pc:spChg chg="mod">
          <ac:chgData name="R H" userId="7863155b6774aad0" providerId="LiveId" clId="{B123A840-E5A5-462D-9DBE-7686F1003220}" dt="2023-09-13T15:18:28.310" v="341" actId="1076"/>
          <ac:spMkLst>
            <pc:docMk/>
            <pc:sldMk cId="1996888895" sldId="285"/>
            <ac:spMk id="19" creationId="{7E2FA0C0-02EE-408A-9F8C-2A22FD59838B}"/>
          </ac:spMkLst>
        </pc:spChg>
        <pc:spChg chg="mod">
          <ac:chgData name="R H" userId="7863155b6774aad0" providerId="LiveId" clId="{B123A840-E5A5-462D-9DBE-7686F1003220}" dt="2023-09-13T15:18:31.276" v="342" actId="1076"/>
          <ac:spMkLst>
            <pc:docMk/>
            <pc:sldMk cId="1996888895" sldId="285"/>
            <ac:spMk id="20" creationId="{7DFBBC10-4F4B-4EDD-8B0E-8C03E6FC9251}"/>
          </ac:spMkLst>
        </pc:spChg>
        <pc:spChg chg="mod">
          <ac:chgData name="R H" userId="7863155b6774aad0" providerId="LiveId" clId="{B123A840-E5A5-462D-9DBE-7686F1003220}" dt="2023-09-13T15:18:57.960" v="348" actId="1076"/>
          <ac:spMkLst>
            <pc:docMk/>
            <pc:sldMk cId="1996888895" sldId="285"/>
            <ac:spMk id="21" creationId="{B6A92117-096D-462E-BECB-40F8A69AE475}"/>
          </ac:spMkLst>
        </pc:spChg>
        <pc:spChg chg="mod">
          <ac:chgData name="R H" userId="7863155b6774aad0" providerId="LiveId" clId="{B123A840-E5A5-462D-9DBE-7686F1003220}" dt="2023-09-13T15:18:34.908" v="343" actId="1076"/>
          <ac:spMkLst>
            <pc:docMk/>
            <pc:sldMk cId="1996888895" sldId="285"/>
            <ac:spMk id="22" creationId="{B2FCB302-FE37-45EB-86D1-E0A19CF32677}"/>
          </ac:spMkLst>
        </pc:spChg>
        <pc:spChg chg="mod">
          <ac:chgData name="R H" userId="7863155b6774aad0" providerId="LiveId" clId="{B123A840-E5A5-462D-9DBE-7686F1003220}" dt="2023-09-13T15:18:10.568" v="338" actId="14100"/>
          <ac:spMkLst>
            <pc:docMk/>
            <pc:sldMk cId="1996888895" sldId="285"/>
            <ac:spMk id="23" creationId="{3656F2CE-57D7-45D4-A4A9-86F097E12FEC}"/>
          </ac:spMkLst>
        </pc:spChg>
        <pc:spChg chg="add del mod">
          <ac:chgData name="R H" userId="7863155b6774aad0" providerId="LiveId" clId="{B123A840-E5A5-462D-9DBE-7686F1003220}" dt="2023-09-13T14:59:35.486" v="170" actId="478"/>
          <ac:spMkLst>
            <pc:docMk/>
            <pc:sldMk cId="1996888895" sldId="285"/>
            <ac:spMk id="24" creationId="{4AD0B22C-568E-268E-8734-176C896306A0}"/>
          </ac:spMkLst>
        </pc:spChg>
        <pc:spChg chg="add mod">
          <ac:chgData name="R H" userId="7863155b6774aad0" providerId="LiveId" clId="{B123A840-E5A5-462D-9DBE-7686F1003220}" dt="2023-09-13T14:59:41.972" v="171"/>
          <ac:spMkLst>
            <pc:docMk/>
            <pc:sldMk cId="1996888895" sldId="285"/>
            <ac:spMk id="25" creationId="{3EBA7BBB-184E-990E-16A4-CDE9D086B0FF}"/>
          </ac:spMkLst>
        </pc:spChg>
        <pc:spChg chg="add mod">
          <ac:chgData name="R H" userId="7863155b6774aad0" providerId="LiveId" clId="{B123A840-E5A5-462D-9DBE-7686F1003220}" dt="2023-09-13T15:03:56.351" v="192" actId="14100"/>
          <ac:spMkLst>
            <pc:docMk/>
            <pc:sldMk cId="1996888895" sldId="285"/>
            <ac:spMk id="26" creationId="{8E573800-CFC0-F712-9648-E90A6713E526}"/>
          </ac:spMkLst>
        </pc:spChg>
        <pc:spChg chg="add mod">
          <ac:chgData name="R H" userId="7863155b6774aad0" providerId="LiveId" clId="{B123A840-E5A5-462D-9DBE-7686F1003220}" dt="2023-09-13T15:03:38.204" v="188" actId="255"/>
          <ac:spMkLst>
            <pc:docMk/>
            <pc:sldMk cId="1996888895" sldId="285"/>
            <ac:spMk id="27" creationId="{768CD946-24DD-4DDE-A887-7FF17C931641}"/>
          </ac:spMkLst>
        </pc:spChg>
        <pc:spChg chg="add mod">
          <ac:chgData name="R H" userId="7863155b6774aad0" providerId="LiveId" clId="{B123A840-E5A5-462D-9DBE-7686F1003220}" dt="2023-09-13T15:03:49.559" v="190" actId="1076"/>
          <ac:spMkLst>
            <pc:docMk/>
            <pc:sldMk cId="1996888895" sldId="285"/>
            <ac:spMk id="28" creationId="{275D5551-62B5-DEBA-E578-A93AFD7C9CA4}"/>
          </ac:spMkLst>
        </pc:spChg>
      </pc:sldChg>
      <pc:sldChg chg="add modNotesTx">
        <pc:chgData name="R H" userId="7863155b6774aad0" providerId="LiveId" clId="{B123A840-E5A5-462D-9DBE-7686F1003220}" dt="2023-09-13T14:34:45.241" v="4"/>
        <pc:sldMkLst>
          <pc:docMk/>
          <pc:sldMk cId="3287727414" sldId="286"/>
        </pc:sldMkLst>
      </pc:sldChg>
      <pc:sldChg chg="modSp add mod modNotesTx">
        <pc:chgData name="R H" userId="7863155b6774aad0" providerId="LiveId" clId="{B123A840-E5A5-462D-9DBE-7686F1003220}" dt="2023-09-13T15:16:44.563" v="329" actId="207"/>
        <pc:sldMkLst>
          <pc:docMk/>
          <pc:sldMk cId="3750021984" sldId="287"/>
        </pc:sldMkLst>
        <pc:spChg chg="mod">
          <ac:chgData name="R H" userId="7863155b6774aad0" providerId="LiveId" clId="{B123A840-E5A5-462D-9DBE-7686F1003220}" dt="2023-09-13T15:16:44.563" v="329" actId="207"/>
          <ac:spMkLst>
            <pc:docMk/>
            <pc:sldMk cId="3750021984" sldId="287"/>
            <ac:spMk id="3" creationId="{7E401570-463D-4310-8EA0-B60CCBB68230}"/>
          </ac:spMkLst>
        </pc:spChg>
      </pc:sldChg>
      <pc:sldMasterChg chg="modSp modSldLayout">
        <pc:chgData name="R H" userId="7863155b6774aad0" providerId="LiveId" clId="{B123A840-E5A5-462D-9DBE-7686F1003220}" dt="2023-09-13T14:34:07.011" v="0"/>
        <pc:sldMasterMkLst>
          <pc:docMk/>
          <pc:sldMasterMk cId="3985793112" sldId="2147483648"/>
        </pc:sldMasterMkLst>
        <pc:spChg chg="mod">
          <ac:chgData name="R H" userId="7863155b6774aad0" providerId="LiveId" clId="{B123A840-E5A5-462D-9DBE-7686F1003220}" dt="2023-09-13T14:34:07.011" v="0"/>
          <ac:spMkLst>
            <pc:docMk/>
            <pc:sldMasterMk cId="3985793112" sldId="2147483648"/>
            <ac:spMk id="2" creationId="{46D08161-8A82-4984-9E19-FEA02E4A7C98}"/>
          </ac:spMkLst>
        </pc:spChg>
        <pc:spChg chg="mod">
          <ac:chgData name="R H" userId="7863155b6774aad0" providerId="LiveId" clId="{B123A840-E5A5-462D-9DBE-7686F1003220}" dt="2023-09-13T14:34:07.011" v="0"/>
          <ac:spMkLst>
            <pc:docMk/>
            <pc:sldMasterMk cId="3985793112" sldId="2147483648"/>
            <ac:spMk id="3" creationId="{23348781-9F97-4558-A4EE-142C9ED3D2C5}"/>
          </ac:spMkLst>
        </pc:spChg>
        <pc:spChg chg="mod">
          <ac:chgData name="R H" userId="7863155b6774aad0" providerId="LiveId" clId="{B123A840-E5A5-462D-9DBE-7686F1003220}" dt="2023-09-13T14:34:07.011" v="0"/>
          <ac:spMkLst>
            <pc:docMk/>
            <pc:sldMasterMk cId="3985793112" sldId="2147483648"/>
            <ac:spMk id="4" creationId="{6C45AE96-FF38-4549-BA44-83D0C6972AFE}"/>
          </ac:spMkLst>
        </pc:spChg>
        <pc:spChg chg="mod">
          <ac:chgData name="R H" userId="7863155b6774aad0" providerId="LiveId" clId="{B123A840-E5A5-462D-9DBE-7686F1003220}" dt="2023-09-13T14:34:07.011" v="0"/>
          <ac:spMkLst>
            <pc:docMk/>
            <pc:sldMasterMk cId="3985793112" sldId="2147483648"/>
            <ac:spMk id="5" creationId="{226544A8-934D-46D8-A79A-D3C366FB2A71}"/>
          </ac:spMkLst>
        </pc:spChg>
        <pc:spChg chg="mod">
          <ac:chgData name="R H" userId="7863155b6774aad0" providerId="LiveId" clId="{B123A840-E5A5-462D-9DBE-7686F1003220}" dt="2023-09-13T14:34:07.011" v="0"/>
          <ac:spMkLst>
            <pc:docMk/>
            <pc:sldMasterMk cId="3985793112" sldId="2147483648"/>
            <ac:spMk id="6" creationId="{87803484-D87F-4324-A82A-D0FC15A3C603}"/>
          </ac:spMkLst>
        </pc:spChg>
        <pc:sldLayoutChg chg="modSp">
          <pc:chgData name="R H" userId="7863155b6774aad0" providerId="LiveId" clId="{B123A840-E5A5-462D-9DBE-7686F1003220}" dt="2023-09-13T14:34:07.011" v="0"/>
          <pc:sldLayoutMkLst>
            <pc:docMk/>
            <pc:sldMasterMk cId="3985793112" sldId="2147483648"/>
            <pc:sldLayoutMk cId="3048153819" sldId="2147483649"/>
          </pc:sldLayoutMkLst>
          <pc:spChg chg="mod">
            <ac:chgData name="R H" userId="7863155b6774aad0" providerId="LiveId" clId="{B123A840-E5A5-462D-9DBE-7686F1003220}" dt="2023-09-13T14:34:07.011" v="0"/>
            <ac:spMkLst>
              <pc:docMk/>
              <pc:sldMasterMk cId="3985793112" sldId="2147483648"/>
              <pc:sldLayoutMk cId="3048153819" sldId="2147483649"/>
              <ac:spMk id="2" creationId="{370B857F-3169-4A6B-8B1B-64EA95D63ADE}"/>
            </ac:spMkLst>
          </pc:spChg>
          <pc:spChg chg="mod">
            <ac:chgData name="R H" userId="7863155b6774aad0" providerId="LiveId" clId="{B123A840-E5A5-462D-9DBE-7686F1003220}" dt="2023-09-13T14:34:07.011" v="0"/>
            <ac:spMkLst>
              <pc:docMk/>
              <pc:sldMasterMk cId="3985793112" sldId="2147483648"/>
              <pc:sldLayoutMk cId="3048153819" sldId="2147483649"/>
              <ac:spMk id="3" creationId="{5D6A0124-F6AE-4B72-8AD8-CED727ED41DC}"/>
            </ac:spMkLst>
          </pc:spChg>
        </pc:sldLayoutChg>
        <pc:sldLayoutChg chg="modSp">
          <pc:chgData name="R H" userId="7863155b6774aad0" providerId="LiveId" clId="{B123A840-E5A5-462D-9DBE-7686F1003220}" dt="2023-09-13T14:34:07.011" v="0"/>
          <pc:sldLayoutMkLst>
            <pc:docMk/>
            <pc:sldMasterMk cId="3985793112" sldId="2147483648"/>
            <pc:sldLayoutMk cId="1586881044" sldId="2147483651"/>
          </pc:sldLayoutMkLst>
          <pc:spChg chg="mod">
            <ac:chgData name="R H" userId="7863155b6774aad0" providerId="LiveId" clId="{B123A840-E5A5-462D-9DBE-7686F1003220}" dt="2023-09-13T14:34:07.011" v="0"/>
            <ac:spMkLst>
              <pc:docMk/>
              <pc:sldMasterMk cId="3985793112" sldId="2147483648"/>
              <pc:sldLayoutMk cId="1586881044" sldId="2147483651"/>
              <ac:spMk id="2" creationId="{A76BC1EA-B46A-460E-AB06-379FBFAEA9A4}"/>
            </ac:spMkLst>
          </pc:spChg>
          <pc:spChg chg="mod">
            <ac:chgData name="R H" userId="7863155b6774aad0" providerId="LiveId" clId="{B123A840-E5A5-462D-9DBE-7686F1003220}" dt="2023-09-13T14:34:07.011" v="0"/>
            <ac:spMkLst>
              <pc:docMk/>
              <pc:sldMasterMk cId="3985793112" sldId="2147483648"/>
              <pc:sldLayoutMk cId="1586881044" sldId="2147483651"/>
              <ac:spMk id="3" creationId="{0994A905-A181-4B73-BB7A-2B1813B91948}"/>
            </ac:spMkLst>
          </pc:spChg>
        </pc:sldLayoutChg>
        <pc:sldLayoutChg chg="modSp">
          <pc:chgData name="R H" userId="7863155b6774aad0" providerId="LiveId" clId="{B123A840-E5A5-462D-9DBE-7686F1003220}" dt="2023-09-13T14:34:07.011" v="0"/>
          <pc:sldLayoutMkLst>
            <pc:docMk/>
            <pc:sldMasterMk cId="3985793112" sldId="2147483648"/>
            <pc:sldLayoutMk cId="463833998" sldId="2147483652"/>
          </pc:sldLayoutMkLst>
          <pc:spChg chg="mod">
            <ac:chgData name="R H" userId="7863155b6774aad0" providerId="LiveId" clId="{B123A840-E5A5-462D-9DBE-7686F1003220}" dt="2023-09-13T14:34:07.011" v="0"/>
            <ac:spMkLst>
              <pc:docMk/>
              <pc:sldMasterMk cId="3985793112" sldId="2147483648"/>
              <pc:sldLayoutMk cId="463833998" sldId="2147483652"/>
              <ac:spMk id="3" creationId="{2C71C0D2-7E21-4A1B-A250-EA130E9B9EB5}"/>
            </ac:spMkLst>
          </pc:spChg>
          <pc:spChg chg="mod">
            <ac:chgData name="R H" userId="7863155b6774aad0" providerId="LiveId" clId="{B123A840-E5A5-462D-9DBE-7686F1003220}" dt="2023-09-13T14:34:07.011" v="0"/>
            <ac:spMkLst>
              <pc:docMk/>
              <pc:sldMasterMk cId="3985793112" sldId="2147483648"/>
              <pc:sldLayoutMk cId="463833998" sldId="2147483652"/>
              <ac:spMk id="4" creationId="{F5C4F262-652E-45B4-A8FE-405D25D912EA}"/>
            </ac:spMkLst>
          </pc:spChg>
        </pc:sldLayoutChg>
        <pc:sldLayoutChg chg="modSp">
          <pc:chgData name="R H" userId="7863155b6774aad0" providerId="LiveId" clId="{B123A840-E5A5-462D-9DBE-7686F1003220}" dt="2023-09-13T14:34:07.011" v="0"/>
          <pc:sldLayoutMkLst>
            <pc:docMk/>
            <pc:sldMasterMk cId="3985793112" sldId="2147483648"/>
            <pc:sldLayoutMk cId="2202051727" sldId="2147483653"/>
          </pc:sldLayoutMkLst>
          <pc:spChg chg="mod">
            <ac:chgData name="R H" userId="7863155b6774aad0" providerId="LiveId" clId="{B123A840-E5A5-462D-9DBE-7686F1003220}" dt="2023-09-13T14:34:07.011" v="0"/>
            <ac:spMkLst>
              <pc:docMk/>
              <pc:sldMasterMk cId="3985793112" sldId="2147483648"/>
              <pc:sldLayoutMk cId="2202051727" sldId="2147483653"/>
              <ac:spMk id="2" creationId="{11D64CB5-6C77-4CAC-B7D6-AD9042B7790F}"/>
            </ac:spMkLst>
          </pc:spChg>
          <pc:spChg chg="mod">
            <ac:chgData name="R H" userId="7863155b6774aad0" providerId="LiveId" clId="{B123A840-E5A5-462D-9DBE-7686F1003220}" dt="2023-09-13T14:34:07.011" v="0"/>
            <ac:spMkLst>
              <pc:docMk/>
              <pc:sldMasterMk cId="3985793112" sldId="2147483648"/>
              <pc:sldLayoutMk cId="2202051727" sldId="2147483653"/>
              <ac:spMk id="3" creationId="{D54EDDEB-4D2E-4A1E-BD8F-8681BFB00071}"/>
            </ac:spMkLst>
          </pc:spChg>
          <pc:spChg chg="mod">
            <ac:chgData name="R H" userId="7863155b6774aad0" providerId="LiveId" clId="{B123A840-E5A5-462D-9DBE-7686F1003220}" dt="2023-09-13T14:34:07.011" v="0"/>
            <ac:spMkLst>
              <pc:docMk/>
              <pc:sldMasterMk cId="3985793112" sldId="2147483648"/>
              <pc:sldLayoutMk cId="2202051727" sldId="2147483653"/>
              <ac:spMk id="4" creationId="{A94DAFF8-67B3-4E84-A833-FAD7E8A69128}"/>
            </ac:spMkLst>
          </pc:spChg>
          <pc:spChg chg="mod">
            <ac:chgData name="R H" userId="7863155b6774aad0" providerId="LiveId" clId="{B123A840-E5A5-462D-9DBE-7686F1003220}" dt="2023-09-13T14:34:07.011" v="0"/>
            <ac:spMkLst>
              <pc:docMk/>
              <pc:sldMasterMk cId="3985793112" sldId="2147483648"/>
              <pc:sldLayoutMk cId="2202051727" sldId="2147483653"/>
              <ac:spMk id="5" creationId="{0E9DD47D-0627-461B-B488-077E4215AA12}"/>
            </ac:spMkLst>
          </pc:spChg>
          <pc:spChg chg="mod">
            <ac:chgData name="R H" userId="7863155b6774aad0" providerId="LiveId" clId="{B123A840-E5A5-462D-9DBE-7686F1003220}" dt="2023-09-13T14:34:07.011" v="0"/>
            <ac:spMkLst>
              <pc:docMk/>
              <pc:sldMasterMk cId="3985793112" sldId="2147483648"/>
              <pc:sldLayoutMk cId="2202051727" sldId="2147483653"/>
              <ac:spMk id="6" creationId="{E4E45B57-8B8F-4F6F-AA9A-F22DB1159730}"/>
            </ac:spMkLst>
          </pc:spChg>
        </pc:sldLayoutChg>
        <pc:sldLayoutChg chg="modSp">
          <pc:chgData name="R H" userId="7863155b6774aad0" providerId="LiveId" clId="{B123A840-E5A5-462D-9DBE-7686F1003220}" dt="2023-09-13T14:34:07.011" v="0"/>
          <pc:sldLayoutMkLst>
            <pc:docMk/>
            <pc:sldMasterMk cId="3985793112" sldId="2147483648"/>
            <pc:sldLayoutMk cId="1477241257" sldId="2147483656"/>
          </pc:sldLayoutMkLst>
          <pc:spChg chg="mod">
            <ac:chgData name="R H" userId="7863155b6774aad0" providerId="LiveId" clId="{B123A840-E5A5-462D-9DBE-7686F1003220}" dt="2023-09-13T14:34:07.011" v="0"/>
            <ac:spMkLst>
              <pc:docMk/>
              <pc:sldMasterMk cId="3985793112" sldId="2147483648"/>
              <pc:sldLayoutMk cId="1477241257" sldId="2147483656"/>
              <ac:spMk id="2" creationId="{EB6A2F40-1696-4A84-A326-A57AD8B0C782}"/>
            </ac:spMkLst>
          </pc:spChg>
          <pc:spChg chg="mod">
            <ac:chgData name="R H" userId="7863155b6774aad0" providerId="LiveId" clId="{B123A840-E5A5-462D-9DBE-7686F1003220}" dt="2023-09-13T14:34:07.011" v="0"/>
            <ac:spMkLst>
              <pc:docMk/>
              <pc:sldMasterMk cId="3985793112" sldId="2147483648"/>
              <pc:sldLayoutMk cId="1477241257" sldId="2147483656"/>
              <ac:spMk id="3" creationId="{16BC8BA7-6290-470C-9D2E-9CDB07D2BBDD}"/>
            </ac:spMkLst>
          </pc:spChg>
          <pc:spChg chg="mod">
            <ac:chgData name="R H" userId="7863155b6774aad0" providerId="LiveId" clId="{B123A840-E5A5-462D-9DBE-7686F1003220}" dt="2023-09-13T14:34:07.011" v="0"/>
            <ac:spMkLst>
              <pc:docMk/>
              <pc:sldMasterMk cId="3985793112" sldId="2147483648"/>
              <pc:sldLayoutMk cId="1477241257" sldId="2147483656"/>
              <ac:spMk id="4" creationId="{797AD891-C9F4-4016-AB18-C3E2E8495183}"/>
            </ac:spMkLst>
          </pc:spChg>
        </pc:sldLayoutChg>
        <pc:sldLayoutChg chg="modSp">
          <pc:chgData name="R H" userId="7863155b6774aad0" providerId="LiveId" clId="{B123A840-E5A5-462D-9DBE-7686F1003220}" dt="2023-09-13T14:34:07.011" v="0"/>
          <pc:sldLayoutMkLst>
            <pc:docMk/>
            <pc:sldMasterMk cId="3985793112" sldId="2147483648"/>
            <pc:sldLayoutMk cId="1863412398" sldId="2147483657"/>
          </pc:sldLayoutMkLst>
          <pc:spChg chg="mod">
            <ac:chgData name="R H" userId="7863155b6774aad0" providerId="LiveId" clId="{B123A840-E5A5-462D-9DBE-7686F1003220}" dt="2023-09-13T14:34:07.011" v="0"/>
            <ac:spMkLst>
              <pc:docMk/>
              <pc:sldMasterMk cId="3985793112" sldId="2147483648"/>
              <pc:sldLayoutMk cId="1863412398" sldId="2147483657"/>
              <ac:spMk id="2" creationId="{A9827157-A83E-4566-B85F-1F090C2860A6}"/>
            </ac:spMkLst>
          </pc:spChg>
          <pc:spChg chg="mod">
            <ac:chgData name="R H" userId="7863155b6774aad0" providerId="LiveId" clId="{B123A840-E5A5-462D-9DBE-7686F1003220}" dt="2023-09-13T14:34:07.011" v="0"/>
            <ac:spMkLst>
              <pc:docMk/>
              <pc:sldMasterMk cId="3985793112" sldId="2147483648"/>
              <pc:sldLayoutMk cId="1863412398" sldId="2147483657"/>
              <ac:spMk id="3" creationId="{ED14EF9D-39C7-4175-9791-C9328135BB60}"/>
            </ac:spMkLst>
          </pc:spChg>
          <pc:spChg chg="mod">
            <ac:chgData name="R H" userId="7863155b6774aad0" providerId="LiveId" clId="{B123A840-E5A5-462D-9DBE-7686F1003220}" dt="2023-09-13T14:34:07.011" v="0"/>
            <ac:spMkLst>
              <pc:docMk/>
              <pc:sldMasterMk cId="3985793112" sldId="2147483648"/>
              <pc:sldLayoutMk cId="1863412398" sldId="2147483657"/>
              <ac:spMk id="4" creationId="{E570009B-E140-4883-A2CD-75D108651BA9}"/>
            </ac:spMkLst>
          </pc:spChg>
        </pc:sldLayoutChg>
        <pc:sldLayoutChg chg="modSp">
          <pc:chgData name="R H" userId="7863155b6774aad0" providerId="LiveId" clId="{B123A840-E5A5-462D-9DBE-7686F1003220}" dt="2023-09-13T14:34:07.011" v="0"/>
          <pc:sldLayoutMkLst>
            <pc:docMk/>
            <pc:sldMasterMk cId="3985793112" sldId="2147483648"/>
            <pc:sldLayoutMk cId="3837752001" sldId="2147483659"/>
          </pc:sldLayoutMkLst>
          <pc:spChg chg="mod">
            <ac:chgData name="R H" userId="7863155b6774aad0" providerId="LiveId" clId="{B123A840-E5A5-462D-9DBE-7686F1003220}" dt="2023-09-13T14:34:07.011" v="0"/>
            <ac:spMkLst>
              <pc:docMk/>
              <pc:sldMasterMk cId="3985793112" sldId="2147483648"/>
              <pc:sldLayoutMk cId="3837752001" sldId="2147483659"/>
              <ac:spMk id="2" creationId="{96EBB02C-56A7-4DB2-86CC-D886B6730249}"/>
            </ac:spMkLst>
          </pc:spChg>
          <pc:spChg chg="mod">
            <ac:chgData name="R H" userId="7863155b6774aad0" providerId="LiveId" clId="{B123A840-E5A5-462D-9DBE-7686F1003220}" dt="2023-09-13T14:34:07.011" v="0"/>
            <ac:spMkLst>
              <pc:docMk/>
              <pc:sldMasterMk cId="3985793112" sldId="2147483648"/>
              <pc:sldLayoutMk cId="3837752001" sldId="2147483659"/>
              <ac:spMk id="3" creationId="{034F5DD6-4CCF-47F3-A450-C56481F5E31C}"/>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502A2F-9B10-40FC-A2C7-BBA8907F0C87}" type="datetimeFigureOut">
              <a:rPr lang="en-US" smtClean="0"/>
              <a:t>9/13/2023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EF175-0EF2-4EB9-85A9-A6C0FD4576FF}" type="slidenum">
              <a:rPr lang="en-US" smtClean="0"/>
              <a:t>‹#›</a:t>
            </a:fld>
            <a:endParaRPr lang="en-US"/>
          </a:p>
        </p:txBody>
      </p:sp>
    </p:spTree>
    <p:extLst>
      <p:ext uri="{BB962C8B-B14F-4D97-AF65-F5344CB8AC3E}">
        <p14:creationId xmlns:p14="http://schemas.microsoft.com/office/powerpoint/2010/main" val="959011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endParaRPr lang="en-US" dirty="0">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a:t>
            </a:fld>
            <a:endParaRPr lang="en-US"/>
          </a:p>
        </p:txBody>
      </p:sp>
    </p:spTree>
    <p:extLst>
      <p:ext uri="{BB962C8B-B14F-4D97-AF65-F5344CB8AC3E}">
        <p14:creationId xmlns:p14="http://schemas.microsoft.com/office/powerpoint/2010/main" val="691457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b="0" dirty="0">
                <a:solidFill>
                  <a:schemeClr val="bg1"/>
                </a:solidFill>
                <a:latin typeface="+mn-lt"/>
              </a:rPr>
              <a:t>What is it about us that allows God to look at former sinners as actual family? </a:t>
            </a:r>
            <a:r>
              <a:rPr lang="en-US" sz="1200" b="1" dirty="0">
                <a:solidFill>
                  <a:schemeClr val="bg1"/>
                </a:solidFill>
                <a:latin typeface="+mn-lt"/>
              </a:rPr>
              <a:t>Mark 12:46-50</a:t>
            </a:r>
            <a:r>
              <a:rPr lang="en-US" sz="1200" dirty="0">
                <a:solidFill>
                  <a:schemeClr val="bg1"/>
                </a:solidFill>
                <a:effectLst/>
                <a:latin typeface="+mn-lt"/>
              </a:rPr>
              <a:t> – “</a:t>
            </a:r>
            <a:r>
              <a:rPr lang="en-US" sz="1200" b="0" dirty="0">
                <a:solidFill>
                  <a:schemeClr val="bg1"/>
                </a:solidFill>
                <a:effectLst/>
                <a:latin typeface="+mn-lt"/>
              </a:rPr>
              <a:t>While He was still speaking to the crowds, behold, His mother and brothers were standing outside, seeking to speak to Him. Someone said to Him, ‘Behold, Your mother and Your brothers are standing outside seeking to speak to You.’ But Jesus answered the one who was telling Him and said, ‘Who is My mother and who are My brothers?’ And stretching out His hand toward His disciples, He said, ‘Behold My mother and My brothers! For whoever does the will of My Father who is in heaven, he is My brother and sister and mother.’”</a:t>
            </a: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dirty="0">
              <a:solidFill>
                <a:schemeClr val="tx1"/>
              </a:solidFill>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dirty="0">
                <a:solidFill>
                  <a:schemeClr val="tx1"/>
                </a:solidFill>
                <a:effectLst/>
                <a:latin typeface="+mn-lt"/>
                <a:ea typeface="Times New Roman" panose="02020603050405020304" pitchFamily="18" charset="0"/>
              </a:rPr>
              <a:t>What an amazing truth to consider, that to the degree that we do God’s will, Jesus considers us brothers. The very ones whose sins put Him on the cross, when we respond to the gospel call, Jesus, our older brother, considers us His siblings. Family is tight, which is why we use phrases like, “blood is thicker than water”. But in the church, we are all connect through the blood of Christ. </a:t>
            </a:r>
          </a:p>
        </p:txBody>
      </p:sp>
      <p:sp>
        <p:nvSpPr>
          <p:cNvPr id="4" name="Slide Number Placeholder 3"/>
          <p:cNvSpPr>
            <a:spLocks noGrp="1"/>
          </p:cNvSpPr>
          <p:nvPr>
            <p:ph type="sldNum" sz="quarter" idx="5"/>
          </p:nvPr>
        </p:nvSpPr>
        <p:spPr/>
        <p:txBody>
          <a:bodyPr/>
          <a:lstStyle/>
          <a:p>
            <a:fld id="{620F5979-CB5B-4320-AD8B-2FA72BFBA367}" type="slidenum">
              <a:rPr lang="en-US" smtClean="0"/>
              <a:t>10</a:t>
            </a:fld>
            <a:endParaRPr lang="en-US"/>
          </a:p>
        </p:txBody>
      </p:sp>
    </p:spTree>
    <p:extLst>
      <p:ext uri="{BB962C8B-B14F-4D97-AF65-F5344CB8AC3E}">
        <p14:creationId xmlns:p14="http://schemas.microsoft.com/office/powerpoint/2010/main" val="3116226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dirty="0">
                <a:effectLst/>
                <a:latin typeface="+mn-lt"/>
                <a:ea typeface="Times New Roman" panose="02020603050405020304" pitchFamily="18" charset="0"/>
              </a:rPr>
              <a:t>You know who relates best to this metaphor? It’s the Christians in the world who don’t have physical family. Whether that separation is due to death, or neglect, or persecution, or Christian discipline, that the church is a family brings on full meaning for people such as that – </a:t>
            </a:r>
            <a:r>
              <a:rPr lang="en-US" sz="1200" b="1" dirty="0">
                <a:solidFill>
                  <a:schemeClr val="bg1"/>
                </a:solidFill>
                <a:latin typeface="+mn-lt"/>
              </a:rPr>
              <a:t>Mark 10:28-30</a:t>
            </a:r>
            <a:r>
              <a:rPr lang="en-US" sz="1200" dirty="0">
                <a:solidFill>
                  <a:schemeClr val="bg1"/>
                </a:solidFill>
                <a:effectLst/>
                <a:latin typeface="+mn-lt"/>
              </a:rPr>
              <a:t> – “</a:t>
            </a:r>
            <a:r>
              <a:rPr lang="en-US" sz="1200" b="0" dirty="0">
                <a:solidFill>
                  <a:schemeClr val="bg1"/>
                </a:solidFill>
                <a:effectLst/>
                <a:latin typeface="+mn-lt"/>
              </a:rPr>
              <a:t>Peter began to say to Him, ‘Behold, we have left everything and followed You.’ Jesus said, ‘Truly I say to you, there is no one who has left house or brothers or sisters or mother or father or children or farms, for My sake and for the gospel’s sake, but that he will receive a hundred times as much now in the present age, houses and brothers and sisters and mothers and children and farms, along with persecutions; and in the age to come, eternal life.’”</a:t>
            </a: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dirty="0">
              <a:solidFill>
                <a:schemeClr val="tx1"/>
              </a:solidFill>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dirty="0">
                <a:effectLst/>
                <a:latin typeface="+mn-lt"/>
                <a:ea typeface="Times New Roman" panose="02020603050405020304" pitchFamily="18" charset="0"/>
              </a:rPr>
              <a:t>And as a family, Christians are to treat one another accordingly (CLICK) – </a:t>
            </a:r>
            <a:r>
              <a:rPr lang="en-US" sz="1200" b="1" dirty="0">
                <a:effectLst/>
                <a:latin typeface="+mn-lt"/>
                <a:ea typeface="Times New Roman" panose="02020603050405020304" pitchFamily="18" charset="0"/>
              </a:rPr>
              <a:t>1 Tim 5:1-2</a:t>
            </a:r>
            <a:r>
              <a:rPr lang="en-US" sz="1200" b="0" dirty="0">
                <a:effectLst/>
                <a:latin typeface="+mn-lt"/>
                <a:ea typeface="Times New Roman" panose="02020603050405020304" pitchFamily="18" charset="0"/>
              </a:rPr>
              <a:t> – </a:t>
            </a:r>
            <a:r>
              <a:rPr lang="en-US" sz="1200" b="0" dirty="0">
                <a:solidFill>
                  <a:schemeClr val="bg1"/>
                </a:solidFill>
                <a:effectLst/>
                <a:latin typeface="+mn-lt"/>
              </a:rPr>
              <a:t>“Do not sharply rebuke an older man, but rather appeal to him as a father, to the younger men as brothers, the older women as mothers, and the younger women as sisters, in all purity.”</a:t>
            </a: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b="0" dirty="0">
              <a:solidFill>
                <a:schemeClr val="bg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b="0" dirty="0">
                <a:solidFill>
                  <a:schemeClr val="bg1"/>
                </a:solidFill>
                <a:effectLst/>
                <a:latin typeface="+mn-lt"/>
              </a:rPr>
              <a:t>This is by far the most sentimental way in which God wants us to see His church. </a:t>
            </a:r>
            <a:r>
              <a:rPr lang="en-US" sz="1200" b="0" dirty="0">
                <a:solidFill>
                  <a:schemeClr val="tx1"/>
                </a:solidFill>
                <a:effectLst/>
                <a:latin typeface="+mn-lt"/>
                <a:ea typeface="Times New Roman" panose="02020603050405020304" pitchFamily="18" charset="0"/>
              </a:rPr>
              <a:t>We stand up for family, we defend family, we can be partial to family. But there is no family on this earth that demands a stricter, firmer loyalty than of faithful brothers and sisters in Jesus Christ (CLICK) – </a:t>
            </a:r>
            <a:r>
              <a:rPr lang="en-US" sz="1200" b="1" dirty="0">
                <a:solidFill>
                  <a:schemeClr val="tx1"/>
                </a:solidFill>
                <a:effectLst/>
                <a:latin typeface="+mn-lt"/>
                <a:ea typeface="Times New Roman" panose="02020603050405020304" pitchFamily="18" charset="0"/>
              </a:rPr>
              <a:t>Gal 6:10</a:t>
            </a:r>
            <a:r>
              <a:rPr lang="en-US" sz="1200" b="0" dirty="0">
                <a:solidFill>
                  <a:schemeClr val="tx1"/>
                </a:solidFill>
                <a:effectLst/>
                <a:latin typeface="+mn-lt"/>
                <a:ea typeface="Times New Roman" panose="02020603050405020304" pitchFamily="18" charset="0"/>
              </a:rPr>
              <a:t> – “</a:t>
            </a:r>
            <a:r>
              <a:rPr lang="en-US" b="0" i="0" dirty="0">
                <a:solidFill>
                  <a:srgbClr val="000000"/>
                </a:solidFill>
                <a:effectLst/>
                <a:latin typeface="+mn-lt"/>
              </a:rPr>
              <a:t>while we have opportunity, let us do good to all people, and especially to those who are of the household of the faith.</a:t>
            </a:r>
            <a:r>
              <a:rPr lang="en-US" sz="1200" b="0" dirty="0">
                <a:solidFill>
                  <a:schemeClr val="tx1"/>
                </a:solidFill>
                <a:effectLst/>
                <a:latin typeface="+mn-lt"/>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b="0" dirty="0">
              <a:solidFill>
                <a:schemeClr val="tx1"/>
              </a:solidFill>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b="0" dirty="0">
                <a:solidFill>
                  <a:schemeClr val="tx1"/>
                </a:solidFill>
                <a:effectLst/>
                <a:latin typeface="+mn-lt"/>
                <a:ea typeface="Times New Roman" panose="02020603050405020304" pitchFamily="18" charset="0"/>
              </a:rPr>
              <a:t>COMMENTS/QUESTIONS</a:t>
            </a:r>
            <a:endParaRPr lang="en-US" sz="1200"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11</a:t>
            </a:fld>
            <a:endParaRPr lang="en-US"/>
          </a:p>
        </p:txBody>
      </p:sp>
    </p:spTree>
    <p:extLst>
      <p:ext uri="{BB962C8B-B14F-4D97-AF65-F5344CB8AC3E}">
        <p14:creationId xmlns:p14="http://schemas.microsoft.com/office/powerpoint/2010/main" val="3863872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b="1" i="0" dirty="0">
                <a:effectLst/>
                <a:latin typeface="+mn-lt"/>
                <a:ea typeface="Times New Roman" panose="02020603050405020304" pitchFamily="18" charset="0"/>
              </a:rPr>
              <a:t>Eph 2:19-22</a:t>
            </a:r>
            <a:r>
              <a:rPr lang="en-US" sz="1200" b="0" i="0" dirty="0">
                <a:effectLst/>
                <a:latin typeface="+mn-lt"/>
                <a:ea typeface="Times New Roman" panose="02020603050405020304" pitchFamily="18" charset="0"/>
              </a:rPr>
              <a:t> – “</a:t>
            </a:r>
            <a:r>
              <a:rPr lang="en-US" sz="1200" b="0" i="0" dirty="0">
                <a:solidFill>
                  <a:srgbClr val="000000"/>
                </a:solidFill>
                <a:effectLst/>
                <a:latin typeface="+mn-lt"/>
              </a:rPr>
              <a:t>So then you are no longer strangers and aliens, but you are fellow citizens with the saints, and are of God’s household, having been built on the foundation of the apostles and prophets, Christ Jesus Himself being the corner stone, in whom the whole building, being fitted together, is growing into a holy temple in the Lord, in whom you also are being built together into a dwelling of God in the Spirit.</a:t>
            </a:r>
            <a:r>
              <a:rPr lang="en-US" sz="1200" b="0" i="0" dirty="0">
                <a:effectLst/>
                <a:latin typeface="+mn-lt"/>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b="0" i="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b="0" i="0" dirty="0">
                <a:effectLst/>
                <a:latin typeface="+mn-lt"/>
                <a:ea typeface="Times New Roman" panose="02020603050405020304" pitchFamily="18" charset="0"/>
              </a:rPr>
              <a:t>Now, vs. 19 uses the term “household” like we saw in 1 Tim 3:15. But specifically, this passage is referring to the church as God’s “temple” – (CLICK) – </a:t>
            </a:r>
            <a:r>
              <a:rPr lang="en-US" sz="1200" dirty="0">
                <a:effectLst/>
                <a:latin typeface="+mn-lt"/>
                <a:ea typeface="Times New Roman" panose="02020603050405020304" pitchFamily="18" charset="0"/>
              </a:rPr>
              <a:t>In the OT, the physical temple was built by the Jews at God’s command so that He could have a place to dwell among them. This temple was a magnificent, beautiful structure built </a:t>
            </a:r>
            <a:r>
              <a:rPr lang="en-US" sz="1200">
                <a:effectLst/>
                <a:latin typeface="+mn-lt"/>
                <a:ea typeface="Times New Roman" panose="02020603050405020304" pitchFamily="18" charset="0"/>
              </a:rPr>
              <a:t>with the most </a:t>
            </a:r>
            <a:r>
              <a:rPr lang="en-US" sz="1200" dirty="0">
                <a:effectLst/>
                <a:latin typeface="+mn-lt"/>
                <a:ea typeface="Times New Roman" panose="02020603050405020304" pitchFamily="18" charset="0"/>
              </a:rPr>
              <a:t>valuable metals contained in all the earth. But even as Solomon was dedicating the temple, he admitted that God does not dwell in temples made w/hands. Paul said the same in Acts 17. According to vs. 22, here, what temple does God dwell in? Us. This should not surprise us since we have already seen from Eph 1:23 that the church represents the “fullness” of Christ. (CLICK) – And 1 Pet 2:5, notice what the precious stones are in God’s temple? – </a:t>
            </a:r>
            <a:r>
              <a:rPr lang="en-US" sz="1200" b="1" dirty="0">
                <a:effectLst/>
                <a:latin typeface="+mn-lt"/>
                <a:ea typeface="Times New Roman" panose="02020603050405020304" pitchFamily="18" charset="0"/>
              </a:rPr>
              <a:t>1 Pet 2:5</a:t>
            </a:r>
            <a:r>
              <a:rPr lang="en-US" sz="1200" dirty="0">
                <a:effectLst/>
                <a:latin typeface="+mn-lt"/>
                <a:ea typeface="Times New Roman" panose="02020603050405020304" pitchFamily="18" charset="0"/>
              </a:rPr>
              <a:t> – “</a:t>
            </a:r>
            <a:r>
              <a:rPr lang="en-US" sz="1200" b="0" i="0" dirty="0">
                <a:solidFill>
                  <a:schemeClr val="bg1"/>
                </a:solidFill>
                <a:effectLst/>
                <a:latin typeface="+mn-lt"/>
              </a:rPr>
              <a:t>you also, as living stones, are being built up as a spiritual house for a holy priesthood, to offer up spiritual sacrifices acceptable to God through Jesus Christ.</a:t>
            </a:r>
            <a:r>
              <a:rPr lang="en-US" sz="1200" dirty="0">
                <a:effectLst/>
                <a:latin typeface="+mn-lt"/>
                <a:ea typeface="Times New Roman" panose="02020603050405020304" pitchFamily="18" charset="0"/>
              </a:rPr>
              <a:t>”</a:t>
            </a:r>
            <a:endParaRPr lang="en-US" sz="1200" i="0" dirty="0">
              <a:solidFill>
                <a:schemeClr val="tx1"/>
              </a:solidFill>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12</a:t>
            </a:fld>
            <a:endParaRPr lang="en-US"/>
          </a:p>
        </p:txBody>
      </p:sp>
    </p:spTree>
    <p:extLst>
      <p:ext uri="{BB962C8B-B14F-4D97-AF65-F5344CB8AC3E}">
        <p14:creationId xmlns:p14="http://schemas.microsoft.com/office/powerpoint/2010/main" val="1329271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dirty="0">
                <a:effectLst/>
                <a:latin typeface="+mn-lt"/>
                <a:ea typeface="Times New Roman" panose="02020603050405020304" pitchFamily="18" charset="0"/>
              </a:rPr>
              <a:t>One implication of the church being a holy temple is that God will watch over us and </a:t>
            </a:r>
            <a:r>
              <a:rPr lang="en-US" sz="1200" i="0" dirty="0">
                <a:effectLst/>
                <a:latin typeface="+mn-lt"/>
                <a:ea typeface="Times New Roman" panose="02020603050405020304" pitchFamily="18" charset="0"/>
              </a:rPr>
              <a:t>protect us – </a:t>
            </a:r>
            <a:r>
              <a:rPr lang="en-US" sz="1200" b="1" i="0" dirty="0">
                <a:effectLst/>
                <a:latin typeface="+mn-lt"/>
                <a:ea typeface="Times New Roman" panose="02020603050405020304" pitchFamily="18" charset="0"/>
              </a:rPr>
              <a:t>1 Cor 3:16-17</a:t>
            </a:r>
            <a:r>
              <a:rPr lang="en-US" sz="1200" b="0" i="0" dirty="0">
                <a:effectLst/>
                <a:latin typeface="+mn-lt"/>
                <a:ea typeface="Times New Roman" panose="02020603050405020304" pitchFamily="18" charset="0"/>
              </a:rPr>
              <a:t> – “</a:t>
            </a:r>
            <a:r>
              <a:rPr lang="en-US" b="0" i="0" dirty="0">
                <a:solidFill>
                  <a:srgbClr val="000000"/>
                </a:solidFill>
                <a:effectLst/>
                <a:latin typeface="+mn-lt"/>
              </a:rPr>
              <a:t>Do you not know that you are a temple of God and that the Spirit of God dwells in you? If any man destroys the temple of God, God will destroy him, for the temple of God is holy, and that is what you are.</a:t>
            </a:r>
            <a:r>
              <a:rPr lang="en-US" sz="1200" b="0" i="0" dirty="0">
                <a:effectLst/>
                <a:latin typeface="+mn-lt"/>
                <a:ea typeface="Times New Roman" panose="02020603050405020304" pitchFamily="18" charset="0"/>
              </a:rPr>
              <a:t>”</a:t>
            </a:r>
            <a:endParaRPr lang="en-US" sz="1200" b="1" i="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b="1" dirty="0">
              <a:effectLst/>
              <a:latin typeface="+mn-lt"/>
              <a:ea typeface="Times New Roman" panose="02020603050405020304" pitchFamily="18" charset="0"/>
            </a:endParaRPr>
          </a:p>
          <a:p>
            <a:pPr algn="l"/>
            <a:r>
              <a:rPr lang="en-US" sz="1200" dirty="0">
                <a:effectLst/>
                <a:latin typeface="+mn-lt"/>
                <a:ea typeface="Times New Roman" panose="02020603050405020304" pitchFamily="18" charset="0"/>
              </a:rPr>
              <a:t>(CLICK) Another implication of the church being a holy temple is that we must stay pure so that God will continue to dwell within us – </a:t>
            </a:r>
            <a:r>
              <a:rPr lang="en-US" sz="1200" b="1" dirty="0">
                <a:effectLst/>
                <a:latin typeface="+mn-lt"/>
                <a:ea typeface="Times New Roman" panose="02020603050405020304" pitchFamily="18" charset="0"/>
              </a:rPr>
              <a:t>2 Cor 6:16-7:1</a:t>
            </a:r>
            <a:r>
              <a:rPr lang="en-US" sz="1200" b="0" dirty="0">
                <a:effectLst/>
                <a:latin typeface="+mn-lt"/>
                <a:ea typeface="Times New Roman" panose="02020603050405020304" pitchFamily="18" charset="0"/>
              </a:rPr>
              <a:t> – “</a:t>
            </a:r>
            <a:r>
              <a:rPr lang="en-US" b="0" i="0" dirty="0">
                <a:solidFill>
                  <a:srgbClr val="000000"/>
                </a:solidFill>
                <a:effectLst/>
                <a:latin typeface="+mn-lt"/>
              </a:rPr>
              <a:t>Or what agreement has the temple of God with idols? For we are the temple of the living God; just as God said, ‘I </a:t>
            </a:r>
            <a:r>
              <a:rPr lang="en-US" b="0" i="0" cap="small" dirty="0">
                <a:solidFill>
                  <a:srgbClr val="000000"/>
                </a:solidFill>
                <a:effectLst/>
                <a:latin typeface="+mn-lt"/>
              </a:rPr>
              <a:t>will</a:t>
            </a:r>
            <a:r>
              <a:rPr lang="en-US" b="0" i="0" dirty="0">
                <a:solidFill>
                  <a:srgbClr val="000000"/>
                </a:solidFill>
                <a:effectLst/>
                <a:latin typeface="+mn-lt"/>
              </a:rPr>
              <a:t> </a:t>
            </a:r>
            <a:r>
              <a:rPr lang="en-US" b="0" i="0" cap="small" dirty="0">
                <a:solidFill>
                  <a:srgbClr val="000000"/>
                </a:solidFill>
                <a:effectLst/>
                <a:latin typeface="+mn-lt"/>
              </a:rPr>
              <a:t>dwell in them and</a:t>
            </a:r>
            <a:r>
              <a:rPr lang="en-US" b="0" i="0" dirty="0">
                <a:solidFill>
                  <a:srgbClr val="000000"/>
                </a:solidFill>
                <a:effectLst/>
                <a:latin typeface="+mn-lt"/>
              </a:rPr>
              <a:t> </a:t>
            </a:r>
            <a:r>
              <a:rPr lang="en-US" b="0" i="0" cap="small" dirty="0">
                <a:solidFill>
                  <a:srgbClr val="000000"/>
                </a:solidFill>
                <a:effectLst/>
                <a:latin typeface="+mn-lt"/>
              </a:rPr>
              <a:t>walk among them</a:t>
            </a:r>
            <a:r>
              <a:rPr lang="en-US" b="0" i="0" dirty="0">
                <a:solidFill>
                  <a:srgbClr val="000000"/>
                </a:solidFill>
                <a:effectLst/>
                <a:latin typeface="+mn-lt"/>
              </a:rPr>
              <a:t>; </a:t>
            </a:r>
            <a:r>
              <a:rPr lang="en-US" b="0" i="0" cap="small" dirty="0">
                <a:solidFill>
                  <a:srgbClr val="000000"/>
                </a:solidFill>
                <a:effectLst/>
                <a:latin typeface="+mn-lt"/>
              </a:rPr>
              <a:t>And I will be their God, and they shall be My people</a:t>
            </a:r>
            <a:r>
              <a:rPr lang="en-US" b="0" i="0" dirty="0">
                <a:solidFill>
                  <a:srgbClr val="000000"/>
                </a:solidFill>
                <a:effectLst/>
                <a:latin typeface="+mn-lt"/>
              </a:rPr>
              <a:t>. Therefore, </a:t>
            </a:r>
            <a:r>
              <a:rPr lang="en-US" b="0" i="0" cap="small" dirty="0">
                <a:solidFill>
                  <a:srgbClr val="000000"/>
                </a:solidFill>
                <a:effectLst/>
                <a:latin typeface="+mn-lt"/>
              </a:rPr>
              <a:t>come out from their midst and be separate</a:t>
            </a:r>
            <a:r>
              <a:rPr lang="en-US" b="0" i="0" dirty="0">
                <a:solidFill>
                  <a:srgbClr val="000000"/>
                </a:solidFill>
                <a:effectLst/>
                <a:latin typeface="+mn-lt"/>
              </a:rPr>
              <a:t>,’ says the Lord. ‘</a:t>
            </a:r>
            <a:r>
              <a:rPr lang="en-US" b="0" i="0" cap="small" dirty="0">
                <a:solidFill>
                  <a:srgbClr val="000000"/>
                </a:solidFill>
                <a:effectLst/>
                <a:latin typeface="+mn-lt"/>
              </a:rPr>
              <a:t>And do not touch what is unclean</a:t>
            </a:r>
            <a:r>
              <a:rPr lang="en-US" b="0" i="0" dirty="0">
                <a:solidFill>
                  <a:srgbClr val="000000"/>
                </a:solidFill>
                <a:effectLst/>
                <a:latin typeface="+mn-lt"/>
              </a:rPr>
              <a:t>; And I will welcome you. And I will be a father to you, and you shall be sons and daughters to Me,’ says the Lord Almighty. Therefore, having these promises, beloved, let us cleanse ourselves from all defilement of flesh and spirit, perfecting holiness in the fear of God.</a:t>
            </a:r>
            <a:r>
              <a:rPr lang="en-US" sz="1200" b="0" dirty="0">
                <a:effectLst/>
                <a:latin typeface="+mn-lt"/>
                <a:ea typeface="Times New Roman" panose="02020603050405020304" pitchFamily="18" charset="0"/>
              </a:rPr>
              <a:t>”</a:t>
            </a:r>
            <a:endParaRPr lang="en-US"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i="0" dirty="0">
              <a:solidFill>
                <a:schemeClr val="tx1"/>
              </a:solidFill>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13</a:t>
            </a:fld>
            <a:endParaRPr lang="en-US"/>
          </a:p>
        </p:txBody>
      </p:sp>
    </p:spTree>
    <p:extLst>
      <p:ext uri="{BB962C8B-B14F-4D97-AF65-F5344CB8AC3E}">
        <p14:creationId xmlns:p14="http://schemas.microsoft.com/office/powerpoint/2010/main" val="2500451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b="1" dirty="0">
                <a:solidFill>
                  <a:schemeClr val="bg1"/>
                </a:solidFill>
                <a:latin typeface="+mn-lt"/>
              </a:rPr>
              <a:t>John 15:1-5</a:t>
            </a:r>
            <a:r>
              <a:rPr lang="en-US" sz="1200" dirty="0">
                <a:solidFill>
                  <a:schemeClr val="bg1"/>
                </a:solidFill>
                <a:effectLst/>
                <a:latin typeface="+mn-lt"/>
              </a:rPr>
              <a:t> – </a:t>
            </a:r>
            <a:r>
              <a:rPr lang="en-US" sz="1200" dirty="0">
                <a:solidFill>
                  <a:schemeClr val="bg1"/>
                </a:solidFill>
                <a:latin typeface="+mn-lt"/>
              </a:rPr>
              <a:t>“</a:t>
            </a:r>
            <a:r>
              <a:rPr lang="en-US" sz="1200" b="0" dirty="0">
                <a:solidFill>
                  <a:schemeClr val="bg1"/>
                </a:solidFill>
                <a:effectLst/>
                <a:latin typeface="+mn-lt"/>
              </a:rPr>
              <a:t>I am the true vine, and My Father is the vinedresser. Every branch in Me that does not bear fruit, He takes away; and every branch that bears fruit, He prunes it so that it may bear more fruit. You are already clean because of the word which I have spoken to you. Abide in Me, and I in you. As the branch cannot bear fruit of itself unless it abides in the vine, so neither can you unless you abide in Me. I am the vine, you are the branches; he who abides in Me and I in him, he bears much fruit, for apart from Me you can do nothing.</a:t>
            </a:r>
            <a:r>
              <a:rPr lang="en-US" sz="1200" dirty="0">
                <a:solidFill>
                  <a:schemeClr val="bg1"/>
                </a:solidFill>
                <a:latin typeface="+mn-lt"/>
              </a:rPr>
              <a:t>”</a:t>
            </a: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dirty="0">
              <a:solidFill>
                <a:schemeClr val="bg1"/>
              </a:solidFill>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dirty="0">
                <a:effectLst/>
                <a:latin typeface="+mn-lt"/>
                <a:ea typeface="Times New Roman" panose="02020603050405020304" pitchFamily="18" charset="0"/>
              </a:rPr>
              <a:t>As the vineyard, we are connected to Christ in that we receive our ability to bear fruit directly from Him directly, the vine, much like how in as a body, we receive what the head supplies us. But in this metaphor of the church, we are branches that are required to grow and to bear fruit in the world. </a:t>
            </a:r>
            <a:r>
              <a:rPr lang="en-US" sz="1200" b="0" dirty="0">
                <a:effectLst/>
                <a:latin typeface="+mn-lt"/>
                <a:ea typeface="Times New Roman" panose="02020603050405020304" pitchFamily="18" charset="0"/>
              </a:rPr>
              <a:t>To </a:t>
            </a:r>
            <a:r>
              <a:rPr lang="en-US" sz="1200" dirty="0">
                <a:effectLst/>
                <a:latin typeface="+mn-lt"/>
                <a:ea typeface="Times New Roman" panose="02020603050405020304" pitchFamily="18" charset="0"/>
              </a:rPr>
              <a:t>bear fruit, Christ prunes us so that we will grow in the right direction. Bu if after pruning us, we still  don’t bear fruit, we are told in vs. 2 that Christ will cut us off. This means every Christian will experience discipline to a degree, something all children should expect from a father who loves them. </a:t>
            </a: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i="0" dirty="0">
              <a:solidFill>
                <a:schemeClr val="tx1"/>
              </a:solidFill>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14</a:t>
            </a:fld>
            <a:endParaRPr lang="en-US"/>
          </a:p>
        </p:txBody>
      </p:sp>
    </p:spTree>
    <p:extLst>
      <p:ext uri="{BB962C8B-B14F-4D97-AF65-F5344CB8AC3E}">
        <p14:creationId xmlns:p14="http://schemas.microsoft.com/office/powerpoint/2010/main" val="1528824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b="1" dirty="0">
                <a:solidFill>
                  <a:schemeClr val="bg1"/>
                </a:solidFill>
                <a:effectLst/>
                <a:latin typeface="+mn-lt"/>
              </a:rPr>
              <a:t>2 Cor 11:2</a:t>
            </a:r>
            <a:r>
              <a:rPr lang="en-US" sz="1200" dirty="0">
                <a:solidFill>
                  <a:schemeClr val="bg1"/>
                </a:solidFill>
                <a:effectLst/>
                <a:latin typeface="+mn-lt"/>
              </a:rPr>
              <a:t> – </a:t>
            </a:r>
            <a:r>
              <a:rPr lang="en-US" sz="1200" dirty="0">
                <a:solidFill>
                  <a:schemeClr val="bg1"/>
                </a:solidFill>
                <a:latin typeface="+mn-lt"/>
              </a:rPr>
              <a:t>“</a:t>
            </a:r>
            <a:r>
              <a:rPr lang="en-US" sz="1200" b="0" dirty="0">
                <a:solidFill>
                  <a:schemeClr val="bg1"/>
                </a:solidFill>
                <a:effectLst/>
                <a:latin typeface="+mn-lt"/>
              </a:rPr>
              <a:t>For I am jealous for you with a godly jealousy; for I betrothed you to one husband, so that to Christ I might present you as a pure virgin.</a:t>
            </a:r>
            <a:r>
              <a:rPr lang="en-US" sz="1200" dirty="0">
                <a:solidFill>
                  <a:schemeClr val="bg1"/>
                </a:solidFill>
                <a:latin typeface="+mn-lt"/>
              </a:rPr>
              <a:t>”</a:t>
            </a: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dirty="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dirty="0">
                <a:solidFill>
                  <a:schemeClr val="bg1"/>
                </a:solidFill>
                <a:latin typeface="+mn-lt"/>
              </a:rPr>
              <a:t>What does this sound like? That we are the bride of Christ. </a:t>
            </a:r>
            <a:r>
              <a:rPr lang="en-US" sz="1200" dirty="0">
                <a:effectLst/>
                <a:latin typeface="+mn-lt"/>
                <a:ea typeface="Times New Roman" panose="02020603050405020304" pitchFamily="18" charset="0"/>
              </a:rPr>
              <a:t>Christ nourishes and cherishes His church by seeing to it that it has everything it needs to sustain itself. It is an </a:t>
            </a:r>
            <a:r>
              <a:rPr lang="en-US" sz="1200" u="sng" dirty="0">
                <a:effectLst/>
                <a:latin typeface="+mn-lt"/>
                <a:ea typeface="Times New Roman" panose="02020603050405020304" pitchFamily="18" charset="0"/>
              </a:rPr>
              <a:t>intimate</a:t>
            </a:r>
            <a:r>
              <a:rPr lang="en-US" sz="1200" dirty="0">
                <a:effectLst/>
                <a:latin typeface="+mn-lt"/>
                <a:ea typeface="Times New Roman" panose="02020603050405020304" pitchFamily="18" charset="0"/>
              </a:rPr>
              <a:t> relationship that we have with Christ. There is no other earthly relationship that should be as intimate as that of a husband and wife. It is to this degree and more that our relationship should be with Christ. And it is a relationship that extends on through eternity! (CLICK) – </a:t>
            </a:r>
            <a:r>
              <a:rPr lang="en-US" sz="1200" b="1" dirty="0">
                <a:effectLst/>
                <a:latin typeface="+mn-lt"/>
                <a:ea typeface="Times New Roman" panose="02020603050405020304" pitchFamily="18" charset="0"/>
              </a:rPr>
              <a:t>Rev 19:7-8</a:t>
            </a:r>
            <a:r>
              <a:rPr lang="en-US" sz="1200" b="0" dirty="0">
                <a:effectLst/>
                <a:latin typeface="+mn-lt"/>
                <a:ea typeface="Times New Roman" panose="02020603050405020304" pitchFamily="18" charset="0"/>
              </a:rPr>
              <a:t> – </a:t>
            </a:r>
            <a:r>
              <a:rPr lang="en-US" sz="1200" dirty="0">
                <a:solidFill>
                  <a:schemeClr val="bg1"/>
                </a:solidFill>
                <a:latin typeface="+mn-lt"/>
              </a:rPr>
              <a:t>“‘</a:t>
            </a:r>
            <a:r>
              <a:rPr lang="en-US" sz="1200" b="0" dirty="0">
                <a:solidFill>
                  <a:schemeClr val="bg1"/>
                </a:solidFill>
                <a:effectLst/>
                <a:latin typeface="+mn-lt"/>
              </a:rPr>
              <a:t>Let us rejoice and be glad and give the glory to Him, for the marriage of the Lamb has come and His bride has made herself ready.” It was given to her to clothe herself in fine linen, bright and clean; for the fine linen is the righteous acts of the saints.</a:t>
            </a:r>
            <a:r>
              <a:rPr lang="en-US" sz="1200" b="0" dirty="0">
                <a:effectLst/>
                <a:latin typeface="+mn-lt"/>
                <a:ea typeface="Times New Roman" panose="02020603050405020304" pitchFamily="18" charset="0"/>
              </a:rPr>
              <a:t>”</a:t>
            </a:r>
            <a:endParaRPr lang="en-US" sz="1200" i="0" dirty="0">
              <a:solidFill>
                <a:schemeClr val="tx1"/>
              </a:solidFill>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15</a:t>
            </a:fld>
            <a:endParaRPr lang="en-US"/>
          </a:p>
        </p:txBody>
      </p:sp>
    </p:spTree>
    <p:extLst>
      <p:ext uri="{BB962C8B-B14F-4D97-AF65-F5344CB8AC3E}">
        <p14:creationId xmlns:p14="http://schemas.microsoft.com/office/powerpoint/2010/main" val="2679467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16</a:t>
            </a:fld>
            <a:endParaRPr lang="en-US"/>
          </a:p>
        </p:txBody>
      </p:sp>
    </p:spTree>
    <p:extLst>
      <p:ext uri="{BB962C8B-B14F-4D97-AF65-F5344CB8AC3E}">
        <p14:creationId xmlns:p14="http://schemas.microsoft.com/office/powerpoint/2010/main" val="214167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(1 Pet 2) Last week, we began a series on the NT church in which we talked about what the church is “not”. We tried clear up misunderstandings about the church while also demonstrating just how much Jesus Christ esteems the church that He built and purchased w/His own blood. </a:t>
            </a:r>
          </a:p>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Tonight, we’re going to begin talking about what the church actually “is”. When we think about the office of the eldership, we recognize that there are also other words in the NT used to describe that office, such as overseer and shepherd. And the point is not that they are separate offices, but that they are different ways of looking at the same office. </a:t>
            </a:r>
          </a:p>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This is also true of the church. The word “church” is just one way to talk about God’s saved people. But by looking at the other terms used, we can begin to expand our horizons. </a:t>
            </a:r>
          </a:p>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spcBef>
                <a:spcPts val="0"/>
              </a:spcBef>
              <a:spcAft>
                <a:spcPts val="0"/>
              </a:spcAft>
              <a:buFont typeface="+mj-lt"/>
              <a:buNone/>
              <a:tabLst>
                <a:tab pos="685800" algn="l"/>
              </a:tabLst>
            </a:pPr>
            <a:r>
              <a:rPr lang="en-US" sz="1200" dirty="0">
                <a:effectLst/>
                <a:latin typeface="+mn-lt"/>
                <a:ea typeface="Times New Roman" panose="02020603050405020304" pitchFamily="18" charset="0"/>
              </a:rPr>
              <a:t>PRAYER</a:t>
            </a:r>
          </a:p>
        </p:txBody>
      </p:sp>
      <p:sp>
        <p:nvSpPr>
          <p:cNvPr id="4" name="Slide Number Placeholder 3"/>
          <p:cNvSpPr>
            <a:spLocks noGrp="1"/>
          </p:cNvSpPr>
          <p:nvPr>
            <p:ph type="sldNum" sz="quarter" idx="5"/>
          </p:nvPr>
        </p:nvSpPr>
        <p:spPr/>
        <p:txBody>
          <a:bodyPr/>
          <a:lstStyle/>
          <a:p>
            <a:fld id="{620F5979-CB5B-4320-AD8B-2FA72BFBA367}" type="slidenum">
              <a:rPr lang="en-US" smtClean="0"/>
              <a:t>2</a:t>
            </a:fld>
            <a:endParaRPr lang="en-US"/>
          </a:p>
        </p:txBody>
      </p:sp>
    </p:spTree>
    <p:extLst>
      <p:ext uri="{BB962C8B-B14F-4D97-AF65-F5344CB8AC3E}">
        <p14:creationId xmlns:p14="http://schemas.microsoft.com/office/powerpoint/2010/main" val="480165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r>
              <a:rPr lang="en-US" sz="1200" i="0" dirty="0">
                <a:effectLst/>
                <a:latin typeface="+mn-lt"/>
                <a:ea typeface="Times New Roman" panose="02020603050405020304" pitchFamily="18" charset="0"/>
              </a:rPr>
              <a:t>If you were to look up the word “church” in a standard English dictionary, how do you suppose they’d define it? “A building”. In fact, Webster’s very first definition = “</a:t>
            </a:r>
            <a:r>
              <a:rPr lang="en-US" b="0" i="0" dirty="0">
                <a:solidFill>
                  <a:srgbClr val="303336"/>
                </a:solidFill>
                <a:effectLst/>
                <a:latin typeface="+mn-lt"/>
              </a:rPr>
              <a:t>a building for public and especially Christian worship</a:t>
            </a:r>
            <a:r>
              <a:rPr lang="en-US" sz="1200" i="0" dirty="0">
                <a:effectLst/>
                <a:latin typeface="+mn-lt"/>
                <a:ea typeface="Times New Roman" panose="02020603050405020304" pitchFamily="18" charset="0"/>
              </a:rPr>
              <a:t>”. That is not how the bible defines “church”.</a:t>
            </a:r>
          </a:p>
          <a:p>
            <a:pPr marL="0" marR="0" lvl="0" indent="0">
              <a:spcBef>
                <a:spcPts val="0"/>
              </a:spcBef>
              <a:spcAft>
                <a:spcPts val="0"/>
              </a:spcAft>
              <a:buFont typeface="+mj-lt"/>
              <a:buNone/>
              <a:tabLst>
                <a:tab pos="457200" algn="l"/>
              </a:tabLst>
            </a:pPr>
            <a:endParaRPr lang="en-US" sz="1200" i="0" dirty="0">
              <a:effectLst/>
              <a:latin typeface="+mn-lt"/>
              <a:ea typeface="Times New Roman" panose="02020603050405020304" pitchFamily="18" charset="0"/>
            </a:endParaRPr>
          </a:p>
          <a:p>
            <a:pPr marL="0" marR="0" lvl="0" indent="0">
              <a:spcBef>
                <a:spcPts val="0"/>
              </a:spcBef>
              <a:spcAft>
                <a:spcPts val="0"/>
              </a:spcAft>
              <a:buFont typeface="+mj-lt"/>
              <a:buNone/>
              <a:tabLst>
                <a:tab pos="457200" algn="l"/>
              </a:tabLst>
            </a:pPr>
            <a:r>
              <a:rPr lang="en-US" sz="1200" i="0" dirty="0">
                <a:effectLst/>
                <a:latin typeface="+mn-lt"/>
                <a:ea typeface="Times New Roman" panose="02020603050405020304" pitchFamily="18" charset="0"/>
              </a:rPr>
              <a:t>(CLICK) – The word “church” comes from the Greek word “</a:t>
            </a:r>
            <a:r>
              <a:rPr lang="en-US" sz="1200" i="0" dirty="0" err="1">
                <a:effectLst/>
                <a:latin typeface="+mn-lt"/>
                <a:ea typeface="Times New Roman" panose="02020603050405020304" pitchFamily="18" charset="0"/>
              </a:rPr>
              <a:t>ekklesia</a:t>
            </a:r>
            <a:r>
              <a:rPr lang="en-US" sz="1200" i="0" dirty="0">
                <a:effectLst/>
                <a:latin typeface="+mn-lt"/>
                <a:ea typeface="Times New Roman" panose="02020603050405020304" pitchFamily="18" charset="0"/>
              </a:rPr>
              <a:t>”. This is a compound word. (CLICK) – It is made up the words “ek”, which means “out of” and (CLICK) the word “</a:t>
            </a:r>
            <a:r>
              <a:rPr lang="en-US" sz="1200" i="0" dirty="0" err="1">
                <a:effectLst/>
                <a:latin typeface="+mn-lt"/>
                <a:ea typeface="Times New Roman" panose="02020603050405020304" pitchFamily="18" charset="0"/>
              </a:rPr>
              <a:t>kaleo</a:t>
            </a:r>
            <a:r>
              <a:rPr lang="en-US" sz="1200" i="0" dirty="0">
                <a:effectLst/>
                <a:latin typeface="+mn-lt"/>
                <a:ea typeface="Times New Roman" panose="02020603050405020304" pitchFamily="18" charset="0"/>
              </a:rPr>
              <a:t>” which means “called”. So, the literal meaning of the word “church” is (CLICK) people that are “called out of” something.</a:t>
            </a:r>
          </a:p>
          <a:p>
            <a:pPr marL="0" marR="0" lvl="0" indent="0">
              <a:spcBef>
                <a:spcPts val="0"/>
              </a:spcBef>
              <a:spcAft>
                <a:spcPts val="0"/>
              </a:spcAft>
              <a:buFont typeface="+mj-lt"/>
              <a:buNone/>
              <a:tabLst>
                <a:tab pos="457200" algn="l"/>
              </a:tabLst>
            </a:pPr>
            <a:endParaRPr lang="en-US" sz="1200" i="0" dirty="0">
              <a:effectLst/>
              <a:latin typeface="+mn-lt"/>
              <a:ea typeface="Times New Roman" panose="02020603050405020304" pitchFamily="18" charset="0"/>
            </a:endParaRPr>
          </a:p>
          <a:p>
            <a:pPr marL="0" marR="0" lvl="0" indent="0">
              <a:spcBef>
                <a:spcPts val="0"/>
              </a:spcBef>
              <a:spcAft>
                <a:spcPts val="0"/>
              </a:spcAft>
              <a:buFont typeface="+mj-lt"/>
              <a:buNone/>
              <a:tabLst>
                <a:tab pos="457200" algn="l"/>
              </a:tabLst>
            </a:pPr>
            <a:r>
              <a:rPr lang="en-US" sz="1200" i="0" dirty="0">
                <a:effectLst/>
                <a:latin typeface="+mn-lt"/>
                <a:ea typeface="Times New Roman" panose="02020603050405020304" pitchFamily="18" charset="0"/>
              </a:rPr>
              <a:t>Who are these people and what have they been “called out of?” (CLICK) – </a:t>
            </a:r>
            <a:r>
              <a:rPr lang="en-US" sz="1200" b="1" i="0" dirty="0">
                <a:effectLst/>
                <a:latin typeface="+mn-lt"/>
              </a:rPr>
              <a:t>1 Pet 2:9</a:t>
            </a:r>
            <a:r>
              <a:rPr lang="en-US" sz="1200" i="0" dirty="0">
                <a:effectLst/>
                <a:latin typeface="+mn-lt"/>
              </a:rPr>
              <a:t> – “</a:t>
            </a:r>
            <a:r>
              <a:rPr lang="en-US" sz="1200" b="0" i="0" dirty="0">
                <a:solidFill>
                  <a:srgbClr val="000000"/>
                </a:solidFill>
                <a:effectLst/>
                <a:latin typeface="+mn-lt"/>
              </a:rPr>
              <a:t>But you are </a:t>
            </a:r>
            <a:r>
              <a:rPr lang="en-US" sz="1200" b="0" i="0" cap="small" dirty="0">
                <a:solidFill>
                  <a:srgbClr val="000000"/>
                </a:solidFill>
                <a:effectLst/>
                <a:latin typeface="+mn-lt"/>
              </a:rPr>
              <a:t>a chosen race, a</a:t>
            </a:r>
            <a:r>
              <a:rPr lang="en-US" sz="1200" b="0" i="0" dirty="0">
                <a:solidFill>
                  <a:srgbClr val="000000"/>
                </a:solidFill>
                <a:effectLst/>
                <a:latin typeface="+mn-lt"/>
              </a:rPr>
              <a:t> royal </a:t>
            </a:r>
            <a:r>
              <a:rPr lang="en-US" sz="1200" b="0" i="0" cap="small" dirty="0">
                <a:solidFill>
                  <a:srgbClr val="000000"/>
                </a:solidFill>
                <a:effectLst/>
                <a:latin typeface="+mn-lt"/>
              </a:rPr>
              <a:t>priesthood, a</a:t>
            </a:r>
            <a:r>
              <a:rPr lang="en-US" sz="1200" b="0" i="0" dirty="0">
                <a:solidFill>
                  <a:srgbClr val="000000"/>
                </a:solidFill>
                <a:effectLst/>
                <a:latin typeface="+mn-lt"/>
              </a:rPr>
              <a:t> </a:t>
            </a:r>
            <a:r>
              <a:rPr lang="en-US" sz="1200" b="0" i="0" cap="small" dirty="0">
                <a:solidFill>
                  <a:srgbClr val="000000"/>
                </a:solidFill>
                <a:effectLst/>
                <a:latin typeface="+mn-lt"/>
              </a:rPr>
              <a:t>holy nation</a:t>
            </a:r>
            <a:r>
              <a:rPr lang="en-US" sz="1200" b="0" i="0" dirty="0">
                <a:solidFill>
                  <a:srgbClr val="000000"/>
                </a:solidFill>
                <a:effectLst/>
                <a:latin typeface="+mn-lt"/>
              </a:rPr>
              <a:t>, </a:t>
            </a:r>
            <a:r>
              <a:rPr lang="en-US" sz="1200" b="0" i="0" cap="small" dirty="0">
                <a:solidFill>
                  <a:srgbClr val="000000"/>
                </a:solidFill>
                <a:effectLst/>
                <a:latin typeface="+mn-lt"/>
              </a:rPr>
              <a:t>a people for</a:t>
            </a:r>
            <a:r>
              <a:rPr lang="en-US" sz="1200" b="0" i="0" dirty="0">
                <a:solidFill>
                  <a:srgbClr val="000000"/>
                </a:solidFill>
                <a:effectLst/>
                <a:latin typeface="+mn-lt"/>
              </a:rPr>
              <a:t> God’s </a:t>
            </a:r>
            <a:r>
              <a:rPr lang="en-US" sz="1200" b="0" i="0" cap="small" dirty="0">
                <a:solidFill>
                  <a:srgbClr val="000000"/>
                </a:solidFill>
                <a:effectLst/>
                <a:latin typeface="+mn-lt"/>
              </a:rPr>
              <a:t>own possession</a:t>
            </a:r>
            <a:r>
              <a:rPr lang="en-US" sz="1200" b="0" i="0" dirty="0">
                <a:solidFill>
                  <a:srgbClr val="000000"/>
                </a:solidFill>
                <a:effectLst/>
                <a:latin typeface="+mn-lt"/>
              </a:rPr>
              <a:t>, so that you may proclaim the excellencies of Him who has called (CLICK) you out of (CLICK) darkness into His marvelous light;</a:t>
            </a:r>
            <a:r>
              <a:rPr lang="en-US" sz="1200" i="0" dirty="0">
                <a:effectLst/>
                <a:latin typeface="+mn-lt"/>
              </a:rPr>
              <a:t>”</a:t>
            </a:r>
          </a:p>
          <a:p>
            <a:pPr marL="0" marR="0" lvl="0" indent="0">
              <a:spcBef>
                <a:spcPts val="0"/>
              </a:spcBef>
              <a:spcAft>
                <a:spcPts val="0"/>
              </a:spcAft>
              <a:buFont typeface="+mj-lt"/>
              <a:buNone/>
              <a:tabLst>
                <a:tab pos="457200" algn="l"/>
              </a:tabLst>
            </a:pPr>
            <a:endParaRPr lang="en-US" sz="1200" i="0" dirty="0">
              <a:effectLst/>
              <a:latin typeface="+mn-lt"/>
            </a:endParaRPr>
          </a:p>
          <a:p>
            <a:pPr marL="0" marR="0" lvl="0" indent="0">
              <a:spcBef>
                <a:spcPts val="0"/>
              </a:spcBef>
              <a:spcAft>
                <a:spcPts val="0"/>
              </a:spcAft>
              <a:buFont typeface="+mj-lt"/>
              <a:buNone/>
              <a:tabLst>
                <a:tab pos="457200" algn="l"/>
              </a:tabLst>
            </a:pPr>
            <a:r>
              <a:rPr lang="en-US" sz="1200" i="0" dirty="0">
                <a:effectLst/>
                <a:latin typeface="+mn-lt"/>
              </a:rPr>
              <a:t>“Called” who? (CLICK) “You”. That’s you and me. It’s us. The church is not a building, it is people. It is people who have been “called out of”.</a:t>
            </a:r>
          </a:p>
        </p:txBody>
      </p:sp>
      <p:sp>
        <p:nvSpPr>
          <p:cNvPr id="4" name="Slide Number Placeholder 3"/>
          <p:cNvSpPr>
            <a:spLocks noGrp="1"/>
          </p:cNvSpPr>
          <p:nvPr>
            <p:ph type="sldNum" sz="quarter" idx="5"/>
          </p:nvPr>
        </p:nvSpPr>
        <p:spPr/>
        <p:txBody>
          <a:bodyPr/>
          <a:lstStyle/>
          <a:p>
            <a:fld id="{012EF175-0EF2-4EB9-85A9-A6C0FD4576FF}" type="slidenum">
              <a:rPr lang="en-US" smtClean="0"/>
              <a:t>3</a:t>
            </a:fld>
            <a:endParaRPr lang="en-US"/>
          </a:p>
        </p:txBody>
      </p:sp>
    </p:spTree>
    <p:extLst>
      <p:ext uri="{BB962C8B-B14F-4D97-AF65-F5344CB8AC3E}">
        <p14:creationId xmlns:p14="http://schemas.microsoft.com/office/powerpoint/2010/main" val="1812246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i="0" dirty="0">
                <a:effectLst/>
                <a:latin typeface="+mn-lt"/>
                <a:ea typeface="Times New Roman" panose="02020603050405020304" pitchFamily="18" charset="0"/>
              </a:rPr>
              <a:t>“Called out of” what? (CLICK) – “out of darkness into His marvelous light”. The term “darkness” here refers to “sin, error, misery, spiritual death”. So, Peter is telling these Christians that they’ve been called out of the domain of the devil. But what have they been called into? The antithesis of darkness: “light”. But not just any light, rather “marvelous” light. What makes it marvelous? Because it is “His” marvelous light. We were trapped in darkness and then the story of Jesus Christ was appealing enough that we’d be drawn out of that darkness of sin and into a fellowship w/both Him and others. And what is the term to describe people who have done this? They are called His “church”. </a:t>
            </a:r>
            <a:endParaRPr lang="en-US" sz="1200" dirty="0">
              <a:solidFill>
                <a:schemeClr val="tx1"/>
              </a:solidFill>
              <a:effectLst/>
              <a:latin typeface="+mn-lt"/>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solidFill>
                <a:schemeClr val="tx1"/>
              </a:solidFill>
              <a:effectLst/>
              <a:latin typeface="+mn-lt"/>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solidFill>
                  <a:schemeClr val="tx1"/>
                </a:solidFill>
                <a:effectLst/>
                <a:latin typeface="+mn-lt"/>
                <a:ea typeface="Times New Roman" panose="02020603050405020304" pitchFamily="18" charset="0"/>
              </a:rPr>
              <a:t>And how does this calling take place? The scriptures reveal this as well (CLICK) – </a:t>
            </a:r>
            <a:r>
              <a:rPr lang="en-US" sz="1200" b="1" dirty="0">
                <a:solidFill>
                  <a:schemeClr val="tx1"/>
                </a:solidFill>
                <a:effectLst/>
                <a:latin typeface="+mn-lt"/>
              </a:rPr>
              <a:t>2 Thes 2:14</a:t>
            </a:r>
            <a:r>
              <a:rPr lang="en-US" sz="1200" dirty="0">
                <a:solidFill>
                  <a:schemeClr val="tx1"/>
                </a:solidFill>
                <a:effectLst/>
                <a:latin typeface="+mn-lt"/>
              </a:rPr>
              <a:t> – “</a:t>
            </a:r>
            <a:r>
              <a:rPr lang="en-US" sz="1200" b="0" i="0" dirty="0">
                <a:solidFill>
                  <a:schemeClr val="tx1"/>
                </a:solidFill>
                <a:effectLst/>
                <a:latin typeface="+mn-lt"/>
              </a:rPr>
              <a:t>It was for this He called you through our gospel, that you may gain the glory of our Lord Jesus Christ.</a:t>
            </a:r>
            <a:r>
              <a:rPr lang="en-US" sz="1200" dirty="0">
                <a:solidFill>
                  <a:schemeClr val="tx1"/>
                </a:solidFill>
                <a:effectLst/>
                <a:latin typeface="+mn-lt"/>
              </a:rPr>
              <a:t>”</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solidFill>
                <a:schemeClr val="tx1"/>
              </a:solidFill>
              <a:effectLst/>
              <a:latin typeface="+mn-lt"/>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effectLst/>
                <a:latin typeface="+mn-lt"/>
                <a:ea typeface="Times New Roman" panose="02020603050405020304" pitchFamily="18" charset="0"/>
              </a:rPr>
              <a:t>The gospel of Christ, or the glad tidings, is the good news concerning the Son of God – the fact that He died, was buried, and was raised on the third day; the fact that He has given us commands by which we can be saved. We’re called by this gospel out of this dark world and into a relationship w/the Light “of” the world, Jesus Christ, and then we become the people of God. </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effectLst/>
              <a:latin typeface="+mn-lt"/>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effectLst/>
                <a:latin typeface="+mn-lt"/>
                <a:ea typeface="Times New Roman" panose="02020603050405020304" pitchFamily="18" charset="0"/>
              </a:rPr>
              <a:t>So, when we talk about the church, we are talking </a:t>
            </a:r>
            <a:r>
              <a:rPr lang="en-US" sz="1200" u="sng" dirty="0">
                <a:effectLst/>
                <a:latin typeface="+mn-lt"/>
                <a:ea typeface="Times New Roman" panose="02020603050405020304" pitchFamily="18" charset="0"/>
              </a:rPr>
              <a:t>exclusively</a:t>
            </a:r>
            <a:r>
              <a:rPr lang="en-US" sz="1200" dirty="0">
                <a:effectLst/>
                <a:latin typeface="+mn-lt"/>
                <a:ea typeface="Times New Roman" panose="02020603050405020304" pitchFamily="18" charset="0"/>
              </a:rPr>
              <a:t> about Christians; we are talking about the same thing Peter and Paul talked about when they said we were called out of darkness. The church is not a building; </a:t>
            </a:r>
            <a:r>
              <a:rPr lang="en-US" sz="1200" u="sng" dirty="0">
                <a:effectLst/>
                <a:latin typeface="+mn-lt"/>
                <a:ea typeface="Times New Roman" panose="02020603050405020304" pitchFamily="18" charset="0"/>
              </a:rPr>
              <a:t>the church is composed of the saved</a:t>
            </a:r>
            <a:r>
              <a:rPr lang="en-US" sz="1200" u="none" dirty="0">
                <a:effectLst/>
                <a:latin typeface="+mn-lt"/>
                <a:ea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620F5979-CB5B-4320-AD8B-2FA72BFBA367}" type="slidenum">
              <a:rPr lang="en-US" smtClean="0"/>
              <a:t>4</a:t>
            </a:fld>
            <a:endParaRPr lang="en-US"/>
          </a:p>
        </p:txBody>
      </p:sp>
    </p:spTree>
    <p:extLst>
      <p:ext uri="{BB962C8B-B14F-4D97-AF65-F5344CB8AC3E}">
        <p14:creationId xmlns:p14="http://schemas.microsoft.com/office/powerpoint/2010/main" val="3293468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b="0" dirty="0">
                <a:solidFill>
                  <a:schemeClr val="tx1"/>
                </a:solidFill>
                <a:latin typeface="+mn-lt"/>
              </a:rPr>
              <a:t>Now, there is a similar idea to 1 Pet 2:9 that is taught in </a:t>
            </a:r>
            <a:r>
              <a:rPr lang="en-US" sz="1200" b="1" dirty="0">
                <a:solidFill>
                  <a:schemeClr val="tx1"/>
                </a:solidFill>
                <a:latin typeface="+mn-lt"/>
              </a:rPr>
              <a:t>Col 1:13</a:t>
            </a:r>
            <a:r>
              <a:rPr lang="en-US" sz="1200" i="0" dirty="0">
                <a:solidFill>
                  <a:schemeClr val="tx1"/>
                </a:solidFill>
                <a:effectLst/>
                <a:latin typeface="+mn-lt"/>
              </a:rPr>
              <a:t> – “</a:t>
            </a:r>
            <a:r>
              <a:rPr lang="en-US" sz="1200" b="0" i="0" dirty="0">
                <a:solidFill>
                  <a:schemeClr val="tx1"/>
                </a:solidFill>
                <a:effectLst/>
                <a:latin typeface="+mn-lt"/>
              </a:rPr>
              <a:t>For He rescued us from the domain of darkness, and transferred us to the </a:t>
            </a:r>
            <a:r>
              <a:rPr lang="en-US" sz="1200" b="0" i="0" u="none" dirty="0">
                <a:solidFill>
                  <a:schemeClr val="tx1"/>
                </a:solidFill>
                <a:effectLst/>
                <a:latin typeface="+mn-lt"/>
              </a:rPr>
              <a:t>kingdom</a:t>
            </a:r>
            <a:r>
              <a:rPr lang="en-US" sz="1200" b="0" i="0" dirty="0">
                <a:solidFill>
                  <a:schemeClr val="tx1"/>
                </a:solidFill>
                <a:effectLst/>
                <a:latin typeface="+mn-lt"/>
              </a:rPr>
              <a:t> of His beloved Son”.</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b="0" i="0" dirty="0">
              <a:solidFill>
                <a:schemeClr val="tx1"/>
              </a:solidFill>
              <a:effectLst/>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b="0" i="0" dirty="0">
                <a:solidFill>
                  <a:schemeClr val="tx1"/>
                </a:solidFill>
                <a:effectLst/>
                <a:latin typeface="+mn-lt"/>
              </a:rPr>
              <a:t>Same idea, but instead of using the word “church”, (CLICK) Paul uses the word “kingdom”. In 1 Pet 2:9, </a:t>
            </a:r>
            <a:r>
              <a:rPr lang="en-US" sz="1200" dirty="0">
                <a:solidFill>
                  <a:schemeClr val="tx1"/>
                </a:solidFill>
                <a:latin typeface="+mn-lt"/>
              </a:rPr>
              <a:t>God’s people were referred to as being “called out of darkness and into His marvelous light”. Here, they are “rescued” from the domain of darkness and “transferred” to the kingdom of His beloved Son. “transferred/translated” </a:t>
            </a:r>
            <a:r>
              <a:rPr lang="en-US" sz="1200" dirty="0">
                <a:effectLst/>
                <a:latin typeface="+mn-lt"/>
                <a:ea typeface="Times New Roman" panose="02020603050405020304" pitchFamily="18" charset="0"/>
              </a:rPr>
              <a:t>carries w/it the idea of removing a people from one country to another</a:t>
            </a:r>
            <a:r>
              <a:rPr lang="en-US" sz="1200" dirty="0">
                <a:solidFill>
                  <a:schemeClr val="tx1"/>
                </a:solidFill>
                <a:effectLst/>
                <a:latin typeface="+mn-lt"/>
                <a:ea typeface="Times New Roman" panose="02020603050405020304" pitchFamily="18" charset="0"/>
              </a:rPr>
              <a:t>. </a:t>
            </a:r>
            <a:r>
              <a:rPr lang="en-US" sz="1200" dirty="0">
                <a:effectLst/>
                <a:latin typeface="+mn-lt"/>
                <a:ea typeface="Times New Roman" panose="02020603050405020304" pitchFamily="18" charset="0"/>
              </a:rPr>
              <a:t>So, we’ve been taken out of the domain and reign of Satan, translated/moved to another, and the term he uses to describe it here is the term “kingdom”.</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effectLst/>
              <a:latin typeface="+mn-lt"/>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effectLst/>
                <a:latin typeface="+mn-lt"/>
                <a:ea typeface="Times New Roman" panose="02020603050405020304" pitchFamily="18" charset="0"/>
              </a:rPr>
              <a:t>Now, the idea of a “kingdom” is a different way to look at God’s saved people. There are several facets. A kingdom has a “king”, which in this case is Jesus Christ. It has subjects, which is us. And a kingdom has a law, which is our NT, something we’ll be looking at in more detail next week. It’s the same thing as the “church”, its just that the word “kingdom” brings out a different nature of the church. </a:t>
            </a:r>
          </a:p>
        </p:txBody>
      </p:sp>
      <p:sp>
        <p:nvSpPr>
          <p:cNvPr id="4" name="Slide Number Placeholder 3"/>
          <p:cNvSpPr>
            <a:spLocks noGrp="1"/>
          </p:cNvSpPr>
          <p:nvPr>
            <p:ph type="sldNum" sz="quarter" idx="5"/>
          </p:nvPr>
        </p:nvSpPr>
        <p:spPr/>
        <p:txBody>
          <a:bodyPr/>
          <a:lstStyle/>
          <a:p>
            <a:fld id="{620F5979-CB5B-4320-AD8B-2FA72BFBA367}" type="slidenum">
              <a:rPr lang="en-US" smtClean="0"/>
              <a:t>5</a:t>
            </a:fld>
            <a:endParaRPr lang="en-US"/>
          </a:p>
        </p:txBody>
      </p:sp>
    </p:spTree>
    <p:extLst>
      <p:ext uri="{BB962C8B-B14F-4D97-AF65-F5344CB8AC3E}">
        <p14:creationId xmlns:p14="http://schemas.microsoft.com/office/powerpoint/2010/main" val="1739752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effectLst/>
                <a:latin typeface="+mn-lt"/>
                <a:ea typeface="Times New Roman" panose="02020603050405020304" pitchFamily="18" charset="0"/>
              </a:rPr>
              <a:t>Now, there is some misunderstanding surrounding this concept of the “kingdom”, the predominant confusion being that the kingdom is only something that will come at a future date in heaven rather than being something we experience in the present. </a:t>
            </a:r>
            <a:r>
              <a:rPr lang="en-US" sz="1200" b="1" dirty="0">
                <a:effectLst/>
                <a:latin typeface="+mn-lt"/>
                <a:ea typeface="Times New Roman" panose="02020603050405020304" pitchFamily="18" charset="0"/>
              </a:rPr>
              <a:t>Mark 9:1</a:t>
            </a:r>
            <a:r>
              <a:rPr lang="en-US" sz="1200" dirty="0">
                <a:effectLst/>
                <a:latin typeface="+mn-lt"/>
                <a:ea typeface="Times New Roman" panose="02020603050405020304" pitchFamily="18" charset="0"/>
              </a:rPr>
              <a:t> – “</a:t>
            </a:r>
            <a:r>
              <a:rPr lang="en-US" b="0" i="0" dirty="0">
                <a:solidFill>
                  <a:srgbClr val="000000"/>
                </a:solidFill>
                <a:effectLst/>
                <a:latin typeface="system-ui"/>
              </a:rPr>
              <a:t>And Jesus was saying to them, ‘Truly I say to you, there are some of those who are standing here who will not taste death until they see the kingdom of God after it has come with power.’” – Now, either we have some really old people walking this earth right now, or the kingdom has already come. And what would it come with? (CLICK) “Power” – </a:t>
            </a:r>
            <a:r>
              <a:rPr lang="en-US" b="1" i="0" dirty="0">
                <a:solidFill>
                  <a:srgbClr val="000000"/>
                </a:solidFill>
                <a:effectLst/>
                <a:latin typeface="system-ui"/>
              </a:rPr>
              <a:t>Acts 1:8</a:t>
            </a:r>
            <a:r>
              <a:rPr lang="en-US" b="0" i="0" dirty="0">
                <a:solidFill>
                  <a:srgbClr val="000000"/>
                </a:solidFill>
                <a:effectLst/>
                <a:latin typeface="system-ui"/>
              </a:rPr>
              <a:t> – “And Jesus was saying to them, ‘Truly I say to you, there are some of those who are standing here who will not taste death until they see the kingdom of God after it has come with power.’” (CLICK) So, the “power” Jesus was referring to was the “Holy Spirit”. When did He come? – </a:t>
            </a:r>
            <a:r>
              <a:rPr lang="en-US" b="1" i="0" dirty="0">
                <a:solidFill>
                  <a:srgbClr val="000000"/>
                </a:solidFill>
                <a:effectLst/>
                <a:latin typeface="system-ui"/>
              </a:rPr>
              <a:t>Acts 2:1-4</a:t>
            </a:r>
            <a:r>
              <a:rPr lang="en-US" b="0" i="0" dirty="0">
                <a:solidFill>
                  <a:srgbClr val="000000"/>
                </a:solidFill>
                <a:effectLst/>
                <a:latin typeface="system-ui"/>
              </a:rPr>
              <a:t> – “When the day of Pentecost had come, they were all together in one place. And suddenly there came from heaven a noise like a violent rushing wind, and it filled the whole house where they were sitting. And there appeared to them tongues as of fire distributing themselves, and they rested on each one of them. And they were all filled with the Holy Spirit and began to speak with other tongues, as the Spirit was giving them utterance.” When did the Holy Spirit come? (CLICK) On Pentecost, the first Pentecost after Jesus’ crucifixion, 50 days to be exact. And what else began on Pentecost? The church (Acts 2:41). So, if the kingdom was to come w/power, and the power was the Holy Spirit, and the Holy Spirit came on Pentecost, than that means (CLICK) the kingdom came on Pentecost. </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b="0" i="0" dirty="0">
              <a:solidFill>
                <a:srgbClr val="000000"/>
              </a:solidFill>
              <a:effectLst/>
              <a:latin typeface="system-ui"/>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b="0" i="0" dirty="0">
                <a:solidFill>
                  <a:srgbClr val="000000"/>
                </a:solidFill>
                <a:effectLst/>
                <a:latin typeface="system-ui"/>
                <a:ea typeface="Times New Roman" panose="02020603050405020304" pitchFamily="18" charset="0"/>
              </a:rPr>
              <a:t>(CLICK) The Apostle John recognized he was already in the kingdom – </a:t>
            </a:r>
            <a:r>
              <a:rPr lang="en-US" sz="1200" b="1" dirty="0">
                <a:solidFill>
                  <a:schemeClr val="bg1"/>
                </a:solidFill>
                <a:effectLst/>
                <a:latin typeface="+mn-lt"/>
              </a:rPr>
              <a:t>Rev 1:9</a:t>
            </a:r>
            <a:r>
              <a:rPr lang="en-US" sz="1200" dirty="0">
                <a:solidFill>
                  <a:schemeClr val="bg1"/>
                </a:solidFill>
                <a:effectLst/>
                <a:latin typeface="+mn-lt"/>
              </a:rPr>
              <a:t> – “</a:t>
            </a:r>
            <a:r>
              <a:rPr lang="en-US" sz="1200" b="0" dirty="0">
                <a:solidFill>
                  <a:schemeClr val="bg1"/>
                </a:solidFill>
                <a:effectLst/>
                <a:latin typeface="+mn-lt"/>
              </a:rPr>
              <a:t>I, John, your brother and fellow partaker in the tribulation and </a:t>
            </a:r>
            <a:r>
              <a:rPr lang="en-US" sz="1200" u="sng" dirty="0">
                <a:solidFill>
                  <a:schemeClr val="bg1"/>
                </a:solidFill>
                <a:effectLst/>
                <a:latin typeface="+mn-lt"/>
              </a:rPr>
              <a:t>kingdom</a:t>
            </a:r>
            <a:r>
              <a:rPr lang="en-US" sz="1200" b="0" dirty="0">
                <a:solidFill>
                  <a:schemeClr val="bg1"/>
                </a:solidFill>
                <a:effectLst/>
                <a:latin typeface="+mn-lt"/>
              </a:rPr>
              <a:t> and perseverance which are in Jesus, was on the island called Patmos because of the word of God and the testimony of Jesus.</a:t>
            </a:r>
            <a:r>
              <a:rPr lang="en-US" sz="1200" dirty="0">
                <a:solidFill>
                  <a:schemeClr val="bg1"/>
                </a:solidFill>
                <a:effectLst/>
                <a:latin typeface="+mn-lt"/>
              </a:rPr>
              <a:t>” John speaks of himself currently being in the kingdom along w/fellow partakers. </a:t>
            </a:r>
            <a:r>
              <a:rPr lang="en-US" sz="1200" dirty="0">
                <a:effectLst/>
                <a:latin typeface="+mn-lt"/>
                <a:ea typeface="Times New Roman" panose="02020603050405020304" pitchFamily="18" charset="0"/>
              </a:rPr>
              <a:t>So, having obeyed the gospel, having a relationship with Christ as one of His children, we are presently in His kingdom as subjects under His authoritative headship. We have a new law and we belong to a different community where we enjoy fellowship with other citizens of that kingdom.</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solidFill>
                <a:schemeClr val="tx1"/>
              </a:solidFill>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solidFill>
                  <a:schemeClr val="tx1"/>
                </a:solidFill>
                <a:latin typeface="+mn-lt"/>
              </a:rPr>
              <a:t>QUESTIONS/COMMENTS</a:t>
            </a:r>
          </a:p>
        </p:txBody>
      </p:sp>
      <p:sp>
        <p:nvSpPr>
          <p:cNvPr id="4" name="Slide Number Placeholder 3"/>
          <p:cNvSpPr>
            <a:spLocks noGrp="1"/>
          </p:cNvSpPr>
          <p:nvPr>
            <p:ph type="sldNum" sz="quarter" idx="5"/>
          </p:nvPr>
        </p:nvSpPr>
        <p:spPr/>
        <p:txBody>
          <a:bodyPr/>
          <a:lstStyle/>
          <a:p>
            <a:fld id="{620F5979-CB5B-4320-AD8B-2FA72BFBA367}" type="slidenum">
              <a:rPr lang="en-US" smtClean="0"/>
              <a:t>6</a:t>
            </a:fld>
            <a:endParaRPr lang="en-US"/>
          </a:p>
        </p:txBody>
      </p:sp>
    </p:spTree>
    <p:extLst>
      <p:ext uri="{BB962C8B-B14F-4D97-AF65-F5344CB8AC3E}">
        <p14:creationId xmlns:p14="http://schemas.microsoft.com/office/powerpoint/2010/main" val="2675043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b="1" dirty="0">
                <a:solidFill>
                  <a:schemeClr val="bg1"/>
                </a:solidFill>
                <a:effectLst/>
                <a:latin typeface="+mn-lt"/>
              </a:rPr>
              <a:t>Eph 1:22-23</a:t>
            </a:r>
            <a:r>
              <a:rPr lang="en-US" sz="1200" dirty="0">
                <a:solidFill>
                  <a:schemeClr val="bg1"/>
                </a:solidFill>
                <a:effectLst/>
                <a:latin typeface="+mn-lt"/>
              </a:rPr>
              <a:t> – “</a:t>
            </a:r>
            <a:r>
              <a:rPr lang="en-US" sz="1200" b="0" dirty="0">
                <a:solidFill>
                  <a:schemeClr val="bg1"/>
                </a:solidFill>
                <a:effectLst/>
                <a:latin typeface="+mn-lt"/>
              </a:rPr>
              <a:t>And He put all things in subjection under His feet, and gave Him as head over all things to the church, which is His </a:t>
            </a:r>
            <a:r>
              <a:rPr lang="en-US" sz="1200" b="0" u="none" dirty="0">
                <a:solidFill>
                  <a:schemeClr val="bg1"/>
                </a:solidFill>
                <a:effectLst/>
                <a:latin typeface="+mn-lt"/>
              </a:rPr>
              <a:t>body</a:t>
            </a:r>
            <a:r>
              <a:rPr lang="en-US" sz="1200" b="0" dirty="0">
                <a:solidFill>
                  <a:schemeClr val="bg1"/>
                </a:solidFill>
                <a:effectLst/>
                <a:latin typeface="+mn-lt"/>
              </a:rPr>
              <a:t>, the fullness of Him who fills all in all.”</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b="0" dirty="0">
              <a:solidFill>
                <a:schemeClr val="bg1"/>
              </a:solidFill>
              <a:effectLst/>
              <a:latin typeface="+mn-lt"/>
              <a:ea typeface="+mn-ea"/>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b="0" dirty="0">
                <a:solidFill>
                  <a:schemeClr val="bg1"/>
                </a:solidFill>
                <a:effectLst/>
                <a:latin typeface="+mn-lt"/>
                <a:ea typeface="+mn-ea"/>
              </a:rPr>
              <a:t>The next term is explicitly identified in this text as another way to see the church (CLICK) – Jesus’ body. This is a term in which we’re beginning to see the idea of a “relationship” </a:t>
            </a:r>
            <a:r>
              <a:rPr lang="en-US" sz="1200" dirty="0">
                <a:effectLst/>
                <a:latin typeface="+mn-lt"/>
                <a:ea typeface="Times New Roman" panose="02020603050405020304" pitchFamily="18" charset="0"/>
              </a:rPr>
              <a:t>we enjoy w/Jesus Christ and w/one another. </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solidFill>
                <a:schemeClr val="tx1"/>
              </a:solidFill>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effectLst/>
                <a:latin typeface="+mn-lt"/>
                <a:ea typeface="Times New Roman" panose="02020603050405020304" pitchFamily="18" charset="0"/>
              </a:rPr>
              <a:t>First, Christ is the head from which we, the body, receive the nourishment we need (CLICK) – </a:t>
            </a:r>
            <a:r>
              <a:rPr lang="en-US" sz="1200" b="1" dirty="0">
                <a:solidFill>
                  <a:schemeClr val="bg1"/>
                </a:solidFill>
                <a:latin typeface="+mn-lt"/>
              </a:rPr>
              <a:t>Col 2:18-19</a:t>
            </a:r>
            <a:r>
              <a:rPr lang="en-US" sz="1200" dirty="0">
                <a:solidFill>
                  <a:schemeClr val="bg1"/>
                </a:solidFill>
                <a:effectLst/>
                <a:latin typeface="+mn-lt"/>
              </a:rPr>
              <a:t> – “</a:t>
            </a:r>
            <a:r>
              <a:rPr lang="en-US" sz="1200" b="0" dirty="0">
                <a:solidFill>
                  <a:schemeClr val="bg1"/>
                </a:solidFill>
                <a:effectLst/>
                <a:latin typeface="+mn-lt"/>
              </a:rPr>
              <a:t>Let no one keep defrauding you of your prize by delighting in self-abasement and the worship of the angels, taking his stand on visions he has seen, inflated without cause by his fleshly mind, and not holding fast to </a:t>
            </a:r>
            <a:r>
              <a:rPr lang="en-US" sz="1200" b="0" u="sng" dirty="0">
                <a:solidFill>
                  <a:schemeClr val="bg1"/>
                </a:solidFill>
                <a:effectLst/>
                <a:latin typeface="+mn-lt"/>
              </a:rPr>
              <a:t>the head, from whom the entire body, being supplied and held together by the joints and ligaments, grows with a growth which is from God</a:t>
            </a:r>
            <a:r>
              <a:rPr lang="en-US" sz="1200" b="0" dirty="0">
                <a:solidFill>
                  <a:schemeClr val="bg1"/>
                </a:solidFill>
                <a:effectLst/>
                <a:latin typeface="+mn-lt"/>
              </a:rPr>
              <a:t>.</a:t>
            </a:r>
            <a:r>
              <a:rPr lang="en-US" sz="1200" dirty="0">
                <a:solidFill>
                  <a:schemeClr val="bg1"/>
                </a:solidFill>
                <a:effectLst/>
                <a:latin typeface="+mn-lt"/>
              </a:rPr>
              <a:t>” – so, as our head, Jesus supplies us members of His body what we cannot provide ourselves, so that we can grow to be what He would have us to be. </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7</a:t>
            </a:fld>
            <a:endParaRPr lang="en-US"/>
          </a:p>
        </p:txBody>
      </p:sp>
    </p:spTree>
    <p:extLst>
      <p:ext uri="{BB962C8B-B14F-4D97-AF65-F5344CB8AC3E}">
        <p14:creationId xmlns:p14="http://schemas.microsoft.com/office/powerpoint/2010/main" val="1139135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Lst>
            </a:pPr>
            <a:r>
              <a:rPr lang="en-US" sz="1200" dirty="0">
                <a:effectLst/>
                <a:latin typeface="+mn-lt"/>
                <a:ea typeface="Times New Roman" panose="02020603050405020304" pitchFamily="18" charset="0"/>
              </a:rPr>
              <a:t>And then, as members of Christ’s body, we are also members of one another – </a:t>
            </a:r>
            <a:r>
              <a:rPr lang="en-US" sz="1200" b="1" dirty="0">
                <a:effectLst/>
                <a:latin typeface="+mn-lt"/>
                <a:ea typeface="Times New Roman" panose="02020603050405020304" pitchFamily="18" charset="0"/>
              </a:rPr>
              <a:t>Rom 12:4-5</a:t>
            </a:r>
            <a:r>
              <a:rPr lang="en-US" sz="1200" b="0" dirty="0">
                <a:effectLst/>
                <a:latin typeface="+mn-lt"/>
                <a:ea typeface="Times New Roman" panose="02020603050405020304" pitchFamily="18" charset="0"/>
              </a:rPr>
              <a:t> – </a:t>
            </a:r>
            <a:r>
              <a:rPr lang="en-US" sz="1200" dirty="0">
                <a:solidFill>
                  <a:schemeClr val="bg1"/>
                </a:solidFill>
                <a:effectLst/>
                <a:latin typeface="+mn-lt"/>
              </a:rPr>
              <a:t>“</a:t>
            </a:r>
            <a:r>
              <a:rPr lang="en-US" sz="1200" b="0" dirty="0">
                <a:solidFill>
                  <a:schemeClr val="bg1"/>
                </a:solidFill>
                <a:effectLst/>
                <a:latin typeface="+mn-lt"/>
              </a:rPr>
              <a:t>For just as we have many members in one body and all the members do not have the same function, so we, who are many, are one body in Christ, and individually members one of another.” So, the relationship doesn’t end w/just Christ being the head and we the members, but as individual Christians we are to have a relationship w/one another </a:t>
            </a:r>
            <a:r>
              <a:rPr lang="en-US" sz="1200" dirty="0">
                <a:effectLst/>
                <a:latin typeface="+mn-lt"/>
                <a:ea typeface="Times New Roman" panose="02020603050405020304" pitchFamily="18" charset="0"/>
              </a:rPr>
              <a:t>because as the body of Christ, we are members of one another.</a:t>
            </a:r>
          </a:p>
          <a:p>
            <a:pPr marL="0" marR="0" lvl="0" indent="0">
              <a:spcBef>
                <a:spcPts val="0"/>
              </a:spcBef>
              <a:spcAft>
                <a:spcPts val="0"/>
              </a:spcAft>
              <a:buFont typeface="+mj-lt"/>
              <a:buNone/>
              <a:tabLst>
                <a:tab pos="685800" algn="l"/>
              </a:tabLst>
            </a:pPr>
            <a:endParaRPr lang="en-US" sz="1200" dirty="0">
              <a:effectLst/>
              <a:latin typeface="+mn-lt"/>
              <a:ea typeface="Times New Roman" panose="02020603050405020304" pitchFamily="18" charset="0"/>
            </a:endParaRPr>
          </a:p>
          <a:p>
            <a:pPr marL="0" marR="0" lvl="0" indent="0">
              <a:spcBef>
                <a:spcPts val="0"/>
              </a:spcBef>
              <a:spcAft>
                <a:spcPts val="0"/>
              </a:spcAft>
              <a:buFont typeface="+mj-lt"/>
              <a:buNone/>
              <a:tabLst>
                <a:tab pos="685800" algn="l"/>
              </a:tabLst>
            </a:pPr>
            <a:r>
              <a:rPr lang="en-US" sz="1200" dirty="0">
                <a:effectLst/>
                <a:latin typeface="+mn-lt"/>
                <a:ea typeface="Times New Roman" panose="02020603050405020304" pitchFamily="18" charset="0"/>
              </a:rPr>
              <a:t>What this means is that as His body, we have the responsibility to mutually edify one another, to build up one another. (CLICK) – </a:t>
            </a:r>
            <a:r>
              <a:rPr lang="en-US" sz="1200" b="1" dirty="0">
                <a:effectLst/>
                <a:latin typeface="+mn-lt"/>
                <a:ea typeface="Times New Roman" panose="02020603050405020304" pitchFamily="18" charset="0"/>
              </a:rPr>
              <a:t>Eph 4:15b-16</a:t>
            </a:r>
            <a:r>
              <a:rPr lang="en-US" sz="1200" b="0" dirty="0">
                <a:effectLst/>
                <a:latin typeface="+mn-lt"/>
                <a:ea typeface="Times New Roman" panose="02020603050405020304" pitchFamily="18" charset="0"/>
              </a:rPr>
              <a:t> – </a:t>
            </a:r>
            <a:r>
              <a:rPr lang="en-US" sz="1200" dirty="0">
                <a:solidFill>
                  <a:schemeClr val="bg1"/>
                </a:solidFill>
                <a:effectLst/>
                <a:latin typeface="+mn-lt"/>
              </a:rPr>
              <a:t>“</a:t>
            </a:r>
            <a:r>
              <a:rPr lang="en-US" sz="1200" b="0" dirty="0">
                <a:solidFill>
                  <a:schemeClr val="bg1"/>
                </a:solidFill>
                <a:effectLst/>
                <a:latin typeface="+mn-lt"/>
              </a:rPr>
              <a:t>we are to grow up in all aspects into Him who is the head, even Christ, from whom the whole body, being fitted and held together by what every joint supplies, according to the proper working of each individual part, causes the growth of the body for the building up of itself in love.</a:t>
            </a:r>
            <a:r>
              <a:rPr lang="en-US" sz="1200" dirty="0">
                <a:solidFill>
                  <a:schemeClr val="bg1"/>
                </a:solidFill>
                <a:effectLst/>
                <a:latin typeface="+mn-lt"/>
              </a:rPr>
              <a:t>” </a:t>
            </a:r>
          </a:p>
          <a:p>
            <a:pPr marL="0" marR="0" lvl="0" indent="0">
              <a:spcBef>
                <a:spcPts val="0"/>
              </a:spcBef>
              <a:spcAft>
                <a:spcPts val="0"/>
              </a:spcAft>
              <a:buFont typeface="+mj-lt"/>
              <a:buNone/>
              <a:tabLst>
                <a:tab pos="685800" algn="l"/>
              </a:tabLst>
            </a:pPr>
            <a:endParaRPr lang="en-US" sz="1200" dirty="0">
              <a:solidFill>
                <a:schemeClr val="bg1"/>
              </a:solidFill>
              <a:effectLst/>
              <a:latin typeface="+mn-lt"/>
            </a:endParaRPr>
          </a:p>
          <a:p>
            <a:pPr marL="0" marR="0" lvl="0" indent="0">
              <a:spcBef>
                <a:spcPts val="0"/>
              </a:spcBef>
              <a:spcAft>
                <a:spcPts val="0"/>
              </a:spcAft>
              <a:buFont typeface="+mj-lt"/>
              <a:buNone/>
              <a:tabLst>
                <a:tab pos="685800" algn="l"/>
              </a:tabLst>
            </a:pPr>
            <a:r>
              <a:rPr lang="en-US" sz="1200" dirty="0">
                <a:solidFill>
                  <a:schemeClr val="bg1"/>
                </a:solidFill>
                <a:effectLst/>
                <a:latin typeface="+mn-lt"/>
              </a:rPr>
              <a:t>Meaning, as Christ the head supplies us, we take what He supplies and supply one another. And when </a:t>
            </a:r>
            <a:r>
              <a:rPr lang="en-US" sz="1200" dirty="0">
                <a:solidFill>
                  <a:schemeClr val="bg1"/>
                </a:solidFill>
                <a:effectLst/>
                <a:latin typeface="+mn-lt"/>
                <a:ea typeface="Times New Roman" panose="02020603050405020304" pitchFamily="18" charset="0"/>
              </a:rPr>
              <a:t>we start getting into the organization, worship, and work of the church, this is when the concept of the “body of Christ” will really start to come out. </a:t>
            </a:r>
            <a:endParaRPr lang="en-US" sz="1200"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8</a:t>
            </a:fld>
            <a:endParaRPr lang="en-US"/>
          </a:p>
        </p:txBody>
      </p:sp>
    </p:spTree>
    <p:extLst>
      <p:ext uri="{BB962C8B-B14F-4D97-AF65-F5344CB8AC3E}">
        <p14:creationId xmlns:p14="http://schemas.microsoft.com/office/powerpoint/2010/main" val="1429527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b="1" dirty="0">
                <a:solidFill>
                  <a:schemeClr val="tx1"/>
                </a:solidFill>
                <a:effectLst/>
                <a:latin typeface="+mn-lt"/>
                <a:ea typeface="Times New Roman" panose="02020603050405020304" pitchFamily="18" charset="0"/>
              </a:rPr>
              <a:t>1 Tim 3:15</a:t>
            </a:r>
            <a:r>
              <a:rPr lang="en-US" sz="1200" dirty="0">
                <a:solidFill>
                  <a:schemeClr val="tx1"/>
                </a:solidFill>
                <a:effectLst/>
                <a:latin typeface="+mn-lt"/>
              </a:rPr>
              <a:t> – “</a:t>
            </a:r>
            <a:r>
              <a:rPr lang="en-US" sz="1200" b="0" dirty="0">
                <a:solidFill>
                  <a:schemeClr val="tx1"/>
                </a:solidFill>
                <a:effectLst/>
                <a:latin typeface="+mn-lt"/>
              </a:rPr>
              <a:t>but in case I am delayed, I write so that you will know how one ought to conduct himself in the household of God, which is the church of the living God, the pillar and support of the truth.”</a:t>
            </a: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b="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b="0" dirty="0">
                <a:solidFill>
                  <a:schemeClr val="tx1"/>
                </a:solidFill>
                <a:effectLst/>
                <a:latin typeface="+mn-lt"/>
              </a:rPr>
              <a:t>What is the church also referred to as? (CLICK) – a household. This </a:t>
            </a:r>
            <a:r>
              <a:rPr lang="en-US" sz="1200" dirty="0">
                <a:solidFill>
                  <a:schemeClr val="tx1"/>
                </a:solidFill>
                <a:effectLst/>
                <a:latin typeface="+mn-lt"/>
                <a:ea typeface="Times New Roman" panose="02020603050405020304" pitchFamily="18" charset="0"/>
              </a:rPr>
              <a:t>metaphor depicts the family environment of the church. </a:t>
            </a:r>
            <a:r>
              <a:rPr lang="en-US" sz="1200" u="none" dirty="0">
                <a:solidFill>
                  <a:schemeClr val="tx1"/>
                </a:solidFill>
                <a:effectLst/>
                <a:latin typeface="+mn-lt"/>
                <a:ea typeface="Times New Roman" panose="02020603050405020304" pitchFamily="18" charset="0"/>
              </a:rPr>
              <a:t>The church of Jesus Christ is designed by God to be a family. What do you see in families? Fathers, mothers, brothers, sisters, sons, and daughters. Let’s identify some of them. </a:t>
            </a: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u="none" dirty="0">
              <a:solidFill>
                <a:schemeClr val="tx1"/>
              </a:solidFill>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dirty="0">
                <a:solidFill>
                  <a:schemeClr val="tx1"/>
                </a:solidFill>
                <a:effectLst/>
                <a:latin typeface="+mn-lt"/>
                <a:ea typeface="Times New Roman" panose="02020603050405020304" pitchFamily="18" charset="0"/>
              </a:rPr>
              <a:t>God is the Father and Christ is the Son. But through Christ, we also become sons of God (CLICK) – </a:t>
            </a:r>
            <a:r>
              <a:rPr lang="en-US" sz="1200" b="1" dirty="0">
                <a:solidFill>
                  <a:schemeClr val="tx1"/>
                </a:solidFill>
                <a:effectLst/>
                <a:latin typeface="+mn-lt"/>
                <a:ea typeface="Times New Roman" panose="02020603050405020304" pitchFamily="18" charset="0"/>
              </a:rPr>
              <a:t>Gal 4:4-6</a:t>
            </a:r>
            <a:r>
              <a:rPr lang="en-US" sz="1200" b="0" dirty="0">
                <a:solidFill>
                  <a:schemeClr val="tx1"/>
                </a:solidFill>
                <a:effectLst/>
                <a:latin typeface="+mn-lt"/>
                <a:ea typeface="Times New Roman" panose="02020603050405020304" pitchFamily="18" charset="0"/>
              </a:rPr>
              <a:t> – </a:t>
            </a:r>
            <a:r>
              <a:rPr lang="en-US" sz="1200" dirty="0">
                <a:solidFill>
                  <a:schemeClr val="tx1"/>
                </a:solidFill>
                <a:effectLst/>
                <a:latin typeface="+mn-lt"/>
              </a:rPr>
              <a:t>“</a:t>
            </a:r>
            <a:r>
              <a:rPr lang="en-US" sz="1200" b="0" i="0" dirty="0">
                <a:solidFill>
                  <a:schemeClr val="tx1"/>
                </a:solidFill>
                <a:effectLst/>
                <a:latin typeface="+mn-lt"/>
              </a:rPr>
              <a:t>But when the fullness of the time came, God sent forth His Son, born of a woman, born under the Law, so that He might redeem those who were under the Law, that we might receive the adoption as sons. Because you are sons, God has sent forth the Spirit of His Son into our hearts, crying, ‘Abba! Father!’”</a:t>
            </a: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b="0" i="0" dirty="0">
              <a:solidFill>
                <a:schemeClr val="tx1"/>
              </a:solidFill>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b="0" i="0" dirty="0">
                <a:solidFill>
                  <a:schemeClr val="tx1"/>
                </a:solidFill>
                <a:effectLst/>
                <a:latin typeface="+mn-lt"/>
                <a:ea typeface="Times New Roman" panose="02020603050405020304" pitchFamily="18" charset="0"/>
              </a:rPr>
              <a:t>What a blessing, to be adopted children in God’s royal family. We’re not slaves, we’re sons and daughters. And as such, we can appeal to God as a child would appeal to His father. </a:t>
            </a:r>
            <a:endParaRPr lang="en-US" sz="1200" dirty="0">
              <a:solidFill>
                <a:schemeClr val="tx1"/>
              </a:solidFill>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9</a:t>
            </a:fld>
            <a:endParaRPr lang="en-US"/>
          </a:p>
        </p:txBody>
      </p:sp>
    </p:spTree>
    <p:extLst>
      <p:ext uri="{BB962C8B-B14F-4D97-AF65-F5344CB8AC3E}">
        <p14:creationId xmlns:p14="http://schemas.microsoft.com/office/powerpoint/2010/main" val="159586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E9BF83-7BA2-4F2E-AA47-FB6D48B040FD}"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BE47A-CFFA-4D85-AB9B-1A79B6B1239C}" type="slidenum">
              <a:rPr lang="en-US" smtClean="0"/>
              <a:t>‹#›</a:t>
            </a:fld>
            <a:endParaRPr lang="en-US"/>
          </a:p>
        </p:txBody>
      </p:sp>
    </p:spTree>
    <p:extLst>
      <p:ext uri="{BB962C8B-B14F-4D97-AF65-F5344CB8AC3E}">
        <p14:creationId xmlns:p14="http://schemas.microsoft.com/office/powerpoint/2010/main" val="3106294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9BF83-7BA2-4F2E-AA47-FB6D48B040FD}"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BE47A-CFFA-4D85-AB9B-1A79B6B1239C}" type="slidenum">
              <a:rPr lang="en-US" smtClean="0"/>
              <a:t>‹#›</a:t>
            </a:fld>
            <a:endParaRPr lang="en-US"/>
          </a:p>
        </p:txBody>
      </p:sp>
    </p:spTree>
    <p:extLst>
      <p:ext uri="{BB962C8B-B14F-4D97-AF65-F5344CB8AC3E}">
        <p14:creationId xmlns:p14="http://schemas.microsoft.com/office/powerpoint/2010/main" val="2202884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9BF83-7BA2-4F2E-AA47-FB6D48B040FD}"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BE47A-CFFA-4D85-AB9B-1A79B6B1239C}" type="slidenum">
              <a:rPr lang="en-US" smtClean="0"/>
              <a:t>‹#›</a:t>
            </a:fld>
            <a:endParaRPr lang="en-US"/>
          </a:p>
        </p:txBody>
      </p:sp>
    </p:spTree>
    <p:extLst>
      <p:ext uri="{BB962C8B-B14F-4D97-AF65-F5344CB8AC3E}">
        <p14:creationId xmlns:p14="http://schemas.microsoft.com/office/powerpoint/2010/main" val="180795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9BF83-7BA2-4F2E-AA47-FB6D48B040FD}"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BE47A-CFFA-4D85-AB9B-1A79B6B1239C}" type="slidenum">
              <a:rPr lang="en-US" smtClean="0"/>
              <a:t>‹#›</a:t>
            </a:fld>
            <a:endParaRPr lang="en-US"/>
          </a:p>
        </p:txBody>
      </p:sp>
    </p:spTree>
    <p:extLst>
      <p:ext uri="{BB962C8B-B14F-4D97-AF65-F5344CB8AC3E}">
        <p14:creationId xmlns:p14="http://schemas.microsoft.com/office/powerpoint/2010/main" val="2151799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E9BF83-7BA2-4F2E-AA47-FB6D48B040FD}"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BE47A-CFFA-4D85-AB9B-1A79B6B1239C}" type="slidenum">
              <a:rPr lang="en-US" smtClean="0"/>
              <a:t>‹#›</a:t>
            </a:fld>
            <a:endParaRPr lang="en-US"/>
          </a:p>
        </p:txBody>
      </p:sp>
    </p:spTree>
    <p:extLst>
      <p:ext uri="{BB962C8B-B14F-4D97-AF65-F5344CB8AC3E}">
        <p14:creationId xmlns:p14="http://schemas.microsoft.com/office/powerpoint/2010/main" val="370904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E9BF83-7BA2-4F2E-AA47-FB6D48B040FD}"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BE47A-CFFA-4D85-AB9B-1A79B6B1239C}" type="slidenum">
              <a:rPr lang="en-US" smtClean="0"/>
              <a:t>‹#›</a:t>
            </a:fld>
            <a:endParaRPr lang="en-US"/>
          </a:p>
        </p:txBody>
      </p:sp>
    </p:spTree>
    <p:extLst>
      <p:ext uri="{BB962C8B-B14F-4D97-AF65-F5344CB8AC3E}">
        <p14:creationId xmlns:p14="http://schemas.microsoft.com/office/powerpoint/2010/main" val="170417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E9BF83-7BA2-4F2E-AA47-FB6D48B040FD}" type="datetimeFigureOut">
              <a:rPr lang="en-US" smtClean="0"/>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DBE47A-CFFA-4D85-AB9B-1A79B6B1239C}" type="slidenum">
              <a:rPr lang="en-US" smtClean="0"/>
              <a:t>‹#›</a:t>
            </a:fld>
            <a:endParaRPr lang="en-US"/>
          </a:p>
        </p:txBody>
      </p:sp>
    </p:spTree>
    <p:extLst>
      <p:ext uri="{BB962C8B-B14F-4D97-AF65-F5344CB8AC3E}">
        <p14:creationId xmlns:p14="http://schemas.microsoft.com/office/powerpoint/2010/main" val="1684418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E9BF83-7BA2-4F2E-AA47-FB6D48B040FD}" type="datetimeFigureOut">
              <a:rPr lang="en-US" smtClean="0"/>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DBE47A-CFFA-4D85-AB9B-1A79B6B1239C}" type="slidenum">
              <a:rPr lang="en-US" smtClean="0"/>
              <a:t>‹#›</a:t>
            </a:fld>
            <a:endParaRPr lang="en-US"/>
          </a:p>
        </p:txBody>
      </p:sp>
    </p:spTree>
    <p:extLst>
      <p:ext uri="{BB962C8B-B14F-4D97-AF65-F5344CB8AC3E}">
        <p14:creationId xmlns:p14="http://schemas.microsoft.com/office/powerpoint/2010/main" val="3491967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9BF83-7BA2-4F2E-AA47-FB6D48B040FD}" type="datetimeFigureOut">
              <a:rPr lang="en-US" smtClean="0"/>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DBE47A-CFFA-4D85-AB9B-1A79B6B1239C}" type="slidenum">
              <a:rPr lang="en-US" smtClean="0"/>
              <a:t>‹#›</a:t>
            </a:fld>
            <a:endParaRPr lang="en-US"/>
          </a:p>
        </p:txBody>
      </p:sp>
    </p:spTree>
    <p:extLst>
      <p:ext uri="{BB962C8B-B14F-4D97-AF65-F5344CB8AC3E}">
        <p14:creationId xmlns:p14="http://schemas.microsoft.com/office/powerpoint/2010/main" val="16490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E9BF83-7BA2-4F2E-AA47-FB6D48B040FD}"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BE47A-CFFA-4D85-AB9B-1A79B6B1239C}" type="slidenum">
              <a:rPr lang="en-US" smtClean="0"/>
              <a:t>‹#›</a:t>
            </a:fld>
            <a:endParaRPr lang="en-US"/>
          </a:p>
        </p:txBody>
      </p:sp>
    </p:spTree>
    <p:extLst>
      <p:ext uri="{BB962C8B-B14F-4D97-AF65-F5344CB8AC3E}">
        <p14:creationId xmlns:p14="http://schemas.microsoft.com/office/powerpoint/2010/main" val="1546274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E9BF83-7BA2-4F2E-AA47-FB6D48B040FD}"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BE47A-CFFA-4D85-AB9B-1A79B6B1239C}" type="slidenum">
              <a:rPr lang="en-US" smtClean="0"/>
              <a:t>‹#›</a:t>
            </a:fld>
            <a:endParaRPr lang="en-US"/>
          </a:p>
        </p:txBody>
      </p:sp>
    </p:spTree>
    <p:extLst>
      <p:ext uri="{BB962C8B-B14F-4D97-AF65-F5344CB8AC3E}">
        <p14:creationId xmlns:p14="http://schemas.microsoft.com/office/powerpoint/2010/main" val="142958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9BF83-7BA2-4F2E-AA47-FB6D48B040FD}" type="datetimeFigureOut">
              <a:rPr lang="en-US" smtClean="0"/>
              <a:t>9/13/2023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BE47A-CFFA-4D85-AB9B-1A79B6B1239C}" type="slidenum">
              <a:rPr lang="en-US" smtClean="0"/>
              <a:t>‹#›</a:t>
            </a:fld>
            <a:endParaRPr lang="en-US"/>
          </a:p>
        </p:txBody>
      </p:sp>
    </p:spTree>
    <p:extLst>
      <p:ext uri="{BB962C8B-B14F-4D97-AF65-F5344CB8AC3E}">
        <p14:creationId xmlns:p14="http://schemas.microsoft.com/office/powerpoint/2010/main" val="808244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Z5Mup1obVAhVD4SYKHeMbAUIQjRwIBw&amp;url=http://www.fountainoflifetm.com/articles/church-is-not-a-building/&amp;psig=AFQjCNERWZSLBt3gh8G4UrZMHfkZlIgIaQ&amp;ust=150004949004259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46782411-862B-4655-B340-76F0D3C81ADE}"/>
              </a:ext>
            </a:extLst>
          </p:cNvPr>
          <p:cNvGraphicFramePr>
            <a:graphicFrameLocks noChangeAspect="1"/>
          </p:cNvGraphicFramePr>
          <p:nvPr>
            <p:extLst>
              <p:ext uri="{D42A27DB-BD31-4B8C-83A1-F6EECF244321}">
                <p14:modId xmlns:p14="http://schemas.microsoft.com/office/powerpoint/2010/main" val="2426689165"/>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name="Bitmap Image" r:id="rId3" imgW="9134640" imgH="6858000" progId="Paint.Picture">
                  <p:embed/>
                </p:oleObj>
              </mc:Choice>
              <mc:Fallback>
                <p:oleObj name="Bitmap Image" r:id="rId3" imgW="9134640" imgH="6858000" progId="Paint.Picture">
                  <p:embed/>
                  <p:pic>
                    <p:nvPicPr>
                      <p:cNvPr id="5" name="Object 4">
                        <a:extLst>
                          <a:ext uri="{FF2B5EF4-FFF2-40B4-BE49-F238E27FC236}">
                            <a16:creationId xmlns:a16="http://schemas.microsoft.com/office/drawing/2014/main" id="{46782411-862B-4655-B340-76F0D3C81ADE}"/>
                          </a:ext>
                        </a:extLst>
                      </p:cNvPr>
                      <p:cNvPicPr/>
                      <p:nvPr/>
                    </p:nvPicPr>
                    <p:blipFill>
                      <a:blip r:embed="rId4"/>
                      <a:stretch>
                        <a:fillRect/>
                      </a:stretch>
                    </p:blipFill>
                    <p:spPr>
                      <a:xfrm>
                        <a:off x="0" y="0"/>
                        <a:ext cx="12192000" cy="6858000"/>
                      </a:xfrm>
                      <a:prstGeom prst="rect">
                        <a:avLst/>
                      </a:prstGeom>
                    </p:spPr>
                  </p:pic>
                </p:oleObj>
              </mc:Fallback>
            </mc:AlternateContent>
          </a:graphicData>
        </a:graphic>
      </p:graphicFrame>
    </p:spTree>
    <p:extLst>
      <p:ext uri="{BB962C8B-B14F-4D97-AF65-F5344CB8AC3E}">
        <p14:creationId xmlns:p14="http://schemas.microsoft.com/office/powerpoint/2010/main" val="315114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AB93574-C4D8-406C-9B72-28DB8F602CD2}"/>
              </a:ext>
            </a:extLst>
          </p:cNvPr>
          <p:cNvGrpSpPr/>
          <p:nvPr/>
        </p:nvGrpSpPr>
        <p:grpSpPr>
          <a:xfrm>
            <a:off x="4471988" y="1009933"/>
            <a:ext cx="7586662" cy="5745709"/>
            <a:chOff x="3402105" y="3645708"/>
            <a:chExt cx="5647766" cy="5773262"/>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402105" y="3645708"/>
              <a:ext cx="5647766" cy="577326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551010" y="3996716"/>
              <a:ext cx="5477223" cy="5062528"/>
            </a:xfrm>
            <a:prstGeom prst="rect">
              <a:avLst/>
            </a:prstGeom>
            <a:noFill/>
          </p:spPr>
          <p:txBody>
            <a:bodyPr wrap="square">
              <a:spAutoFit/>
            </a:bodyPr>
            <a:lstStyle/>
            <a:p>
              <a:pPr>
                <a:lnSpc>
                  <a:spcPct val="115000"/>
                </a:lnSpc>
                <a:tabLst>
                  <a:tab pos="685800" algn="l"/>
                </a:tabLst>
              </a:pPr>
              <a:r>
                <a:rPr lang="en-US" sz="2550" b="1" dirty="0">
                  <a:solidFill>
                    <a:schemeClr val="bg1"/>
                  </a:solidFill>
                  <a:latin typeface="Bell MT" panose="02020503060305020303" pitchFamily="18" charset="0"/>
                </a:rPr>
                <a:t>Matt 12:46-50</a:t>
              </a:r>
              <a:r>
                <a:rPr lang="en-US" sz="2550" dirty="0">
                  <a:solidFill>
                    <a:schemeClr val="bg1"/>
                  </a:solidFill>
                  <a:latin typeface="Bell MT" panose="02020503060305020303" pitchFamily="18" charset="0"/>
                </a:rPr>
                <a:t> – “</a:t>
              </a:r>
              <a:r>
                <a:rPr lang="en-US" sz="2550" b="1" baseline="30000" dirty="0">
                  <a:solidFill>
                    <a:schemeClr val="bg1"/>
                  </a:solidFill>
                  <a:latin typeface="Bell MT" panose="02020503060305020303" pitchFamily="18" charset="0"/>
                </a:rPr>
                <a:t>46</a:t>
              </a:r>
              <a:r>
                <a:rPr lang="en-US" sz="2550" dirty="0">
                  <a:solidFill>
                    <a:schemeClr val="bg1"/>
                  </a:solidFill>
                  <a:latin typeface="Bell MT" panose="02020503060305020303" pitchFamily="18" charset="0"/>
                </a:rPr>
                <a:t>While He was still speaking to the crowds, behold, His mother and brothers were standing outside, seeking to speak to Him. </a:t>
              </a:r>
              <a:r>
                <a:rPr lang="en-US" sz="2550" b="1" baseline="30000" dirty="0">
                  <a:solidFill>
                    <a:schemeClr val="bg1"/>
                  </a:solidFill>
                  <a:latin typeface="Bell MT" panose="02020503060305020303" pitchFamily="18" charset="0"/>
                </a:rPr>
                <a:t>47</a:t>
              </a:r>
              <a:r>
                <a:rPr lang="en-US" sz="2550" dirty="0">
                  <a:solidFill>
                    <a:schemeClr val="bg1"/>
                  </a:solidFill>
                  <a:latin typeface="Bell MT" panose="02020503060305020303" pitchFamily="18" charset="0"/>
                </a:rPr>
                <a:t>Someone said to Him, ‘Behold, Your mother and Your brothers are standing outside seeking to speak to You.’ </a:t>
              </a:r>
              <a:r>
                <a:rPr lang="en-US" sz="2550" b="1" baseline="30000" dirty="0">
                  <a:solidFill>
                    <a:schemeClr val="bg1"/>
                  </a:solidFill>
                  <a:latin typeface="Bell MT" panose="02020503060305020303" pitchFamily="18" charset="0"/>
                </a:rPr>
                <a:t>48</a:t>
              </a:r>
              <a:r>
                <a:rPr lang="en-US" sz="2550" dirty="0">
                  <a:solidFill>
                    <a:schemeClr val="bg1"/>
                  </a:solidFill>
                  <a:latin typeface="Bell MT" panose="02020503060305020303" pitchFamily="18" charset="0"/>
                </a:rPr>
                <a:t>But Jesus answered the one who was telling Him and said, ‘Who is My mother and who are My brothers?’ </a:t>
              </a:r>
              <a:r>
                <a:rPr lang="en-US" sz="2550" b="1" baseline="30000" dirty="0">
                  <a:solidFill>
                    <a:schemeClr val="bg1"/>
                  </a:solidFill>
                  <a:latin typeface="Bell MT" panose="02020503060305020303" pitchFamily="18" charset="0"/>
                </a:rPr>
                <a:t>49</a:t>
              </a:r>
              <a:r>
                <a:rPr lang="en-US" sz="2550" dirty="0">
                  <a:solidFill>
                    <a:schemeClr val="bg1"/>
                  </a:solidFill>
                  <a:latin typeface="Bell MT" panose="02020503060305020303" pitchFamily="18" charset="0"/>
                </a:rPr>
                <a:t>And stretching out His hand toward His disciples, He said, ‘Behold My mother and My brothers! </a:t>
              </a:r>
              <a:r>
                <a:rPr lang="en-US" sz="2550" b="1" baseline="30000" dirty="0">
                  <a:solidFill>
                    <a:schemeClr val="bg1"/>
                  </a:solidFill>
                  <a:latin typeface="Bell MT" panose="02020503060305020303" pitchFamily="18" charset="0"/>
                </a:rPr>
                <a:t>50</a:t>
              </a:r>
              <a:r>
                <a:rPr lang="en-US" sz="2550" dirty="0">
                  <a:solidFill>
                    <a:schemeClr val="bg1"/>
                  </a:solidFill>
                  <a:latin typeface="Bell MT" panose="02020503060305020303" pitchFamily="18" charset="0"/>
                </a:rPr>
                <a:t>For whoever does the will of My Father who is in heaven, he is My brother and sister and mother.’”</a:t>
              </a:r>
            </a:p>
          </p:txBody>
        </p:sp>
      </p:grpSp>
      <p:pic>
        <p:nvPicPr>
          <p:cNvPr id="4098" name="Picture 2" descr="The Family of Christ | Walking with Jesus">
            <a:extLst>
              <a:ext uri="{FF2B5EF4-FFF2-40B4-BE49-F238E27FC236}">
                <a16:creationId xmlns:a16="http://schemas.microsoft.com/office/drawing/2014/main" id="{6BB28D28-840E-4486-9F28-E02146EE6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41" y="4000500"/>
            <a:ext cx="4065571" cy="285749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B0A60A01-CA42-9F92-F55A-A4CA67504004}"/>
              </a:ext>
            </a:extLst>
          </p:cNvPr>
          <p:cNvSpPr>
            <a:spLocks noGrp="1"/>
          </p:cNvSpPr>
          <p:nvPr>
            <p:ph type="title"/>
          </p:nvPr>
        </p:nvSpPr>
        <p:spPr>
          <a:xfrm>
            <a:off x="0" y="0"/>
            <a:ext cx="12192000" cy="985837"/>
          </a:xfrm>
        </p:spPr>
        <p:txBody>
          <a:bodyPr>
            <a:noAutofit/>
          </a:bodyPr>
          <a:lstStyle/>
          <a:p>
            <a:pPr algn="ctr"/>
            <a:r>
              <a:rPr lang="en-US" sz="8000" b="1" u="sng" dirty="0">
                <a:latin typeface="Bell MT" panose="02020503060305020303" pitchFamily="18" charset="0"/>
              </a:rPr>
              <a:t>Nature of the Church</a:t>
            </a:r>
          </a:p>
        </p:txBody>
      </p:sp>
      <p:sp>
        <p:nvSpPr>
          <p:cNvPr id="12" name="Content Placeholder 2">
            <a:extLst>
              <a:ext uri="{FF2B5EF4-FFF2-40B4-BE49-F238E27FC236}">
                <a16:creationId xmlns:a16="http://schemas.microsoft.com/office/drawing/2014/main" id="{59988DAB-E033-0974-84AA-3E6C023EB477}"/>
              </a:ext>
            </a:extLst>
          </p:cNvPr>
          <p:cNvSpPr>
            <a:spLocks noGrp="1"/>
          </p:cNvSpPr>
          <p:nvPr>
            <p:ph idx="1"/>
          </p:nvPr>
        </p:nvSpPr>
        <p:spPr>
          <a:xfrm>
            <a:off x="0" y="1042988"/>
            <a:ext cx="3313044" cy="5815012"/>
          </a:xfrm>
        </p:spPr>
        <p:txBody>
          <a:bodyPr>
            <a:normAutofit/>
          </a:bodyPr>
          <a:lstStyle/>
          <a:p>
            <a:pPr>
              <a:buFont typeface="Wingdings" panose="05000000000000000000" pitchFamily="2" charset="2"/>
              <a:buChar char="q"/>
            </a:pPr>
            <a:r>
              <a:rPr lang="en-US" sz="4400" dirty="0">
                <a:latin typeface="Bell MT" panose="02020503060305020303" pitchFamily="18" charset="0"/>
              </a:rPr>
              <a:t>Church</a:t>
            </a:r>
          </a:p>
          <a:p>
            <a:pPr>
              <a:buFont typeface="Wingdings" panose="05000000000000000000" pitchFamily="2" charset="2"/>
              <a:buChar char="q"/>
            </a:pPr>
            <a:r>
              <a:rPr lang="en-US" sz="4400" dirty="0">
                <a:latin typeface="Bell MT" panose="02020503060305020303" pitchFamily="18" charset="0"/>
              </a:rPr>
              <a:t>Kingdom</a:t>
            </a:r>
          </a:p>
          <a:p>
            <a:pPr>
              <a:buFont typeface="Wingdings" panose="05000000000000000000" pitchFamily="2" charset="2"/>
              <a:buChar char="q"/>
            </a:pPr>
            <a:r>
              <a:rPr lang="en-US" sz="4400" dirty="0">
                <a:latin typeface="Bell MT" panose="02020503060305020303" pitchFamily="18" charset="0"/>
              </a:rPr>
              <a:t>Body</a:t>
            </a:r>
          </a:p>
          <a:p>
            <a:pPr>
              <a:buFont typeface="Wingdings" panose="05000000000000000000" pitchFamily="2" charset="2"/>
              <a:buChar char="q"/>
            </a:pPr>
            <a:r>
              <a:rPr lang="en-US" sz="4400" dirty="0">
                <a:latin typeface="Bell MT" panose="02020503060305020303" pitchFamily="18" charset="0"/>
              </a:rPr>
              <a:t>Household</a:t>
            </a:r>
          </a:p>
        </p:txBody>
      </p:sp>
    </p:spTree>
    <p:extLst>
      <p:ext uri="{BB962C8B-B14F-4D97-AF65-F5344CB8AC3E}">
        <p14:creationId xmlns:p14="http://schemas.microsoft.com/office/powerpoint/2010/main" val="378288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688597" y="1112291"/>
            <a:ext cx="8384341" cy="574570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921072" y="1397587"/>
            <a:ext cx="8105372" cy="5102679"/>
          </a:xfrm>
          <a:prstGeom prst="rect">
            <a:avLst/>
          </a:prstGeom>
          <a:noFill/>
        </p:spPr>
        <p:txBody>
          <a:bodyPr wrap="square">
            <a:spAutoFit/>
          </a:bodyPr>
          <a:lstStyle/>
          <a:p>
            <a:pPr>
              <a:lnSpc>
                <a:spcPct val="115000"/>
              </a:lnSpc>
              <a:tabLst>
                <a:tab pos="685800" algn="l"/>
              </a:tabLst>
            </a:pPr>
            <a:r>
              <a:rPr lang="en-US" sz="2200" b="1" dirty="0">
                <a:solidFill>
                  <a:schemeClr val="bg1">
                    <a:lumMod val="95000"/>
                  </a:schemeClr>
                </a:solidFill>
                <a:latin typeface="Bell MT" panose="02020503060305020303" pitchFamily="18" charset="0"/>
              </a:rPr>
              <a:t>Mark 10:28-30</a:t>
            </a:r>
            <a:r>
              <a:rPr lang="en-US" sz="2200" dirty="0">
                <a:solidFill>
                  <a:schemeClr val="bg1">
                    <a:lumMod val="95000"/>
                  </a:schemeClr>
                </a:solidFill>
                <a:latin typeface="Bell MT" panose="02020503060305020303" pitchFamily="18" charset="0"/>
              </a:rPr>
              <a:t> – “</a:t>
            </a:r>
            <a:r>
              <a:rPr lang="en-US" sz="2200" b="1" baseline="30000" dirty="0">
                <a:solidFill>
                  <a:schemeClr val="bg1">
                    <a:lumMod val="95000"/>
                  </a:schemeClr>
                </a:solidFill>
                <a:latin typeface="Bell MT" panose="02020503060305020303" pitchFamily="18" charset="0"/>
              </a:rPr>
              <a:t>28</a:t>
            </a:r>
            <a:r>
              <a:rPr lang="en-US" sz="2200" dirty="0">
                <a:solidFill>
                  <a:schemeClr val="bg1">
                    <a:lumMod val="95000"/>
                  </a:schemeClr>
                </a:solidFill>
                <a:latin typeface="Bell MT" panose="02020503060305020303" pitchFamily="18" charset="0"/>
              </a:rPr>
              <a:t>Peter began to say to Him, ‘Behold, we have left everything and followed You.’ </a:t>
            </a:r>
            <a:r>
              <a:rPr lang="en-US" sz="2200" b="1" baseline="30000" dirty="0">
                <a:solidFill>
                  <a:schemeClr val="bg1">
                    <a:lumMod val="95000"/>
                  </a:schemeClr>
                </a:solidFill>
                <a:latin typeface="Bell MT" panose="02020503060305020303" pitchFamily="18" charset="0"/>
              </a:rPr>
              <a:t>29</a:t>
            </a:r>
            <a:r>
              <a:rPr lang="en-US" sz="2200" dirty="0">
                <a:solidFill>
                  <a:schemeClr val="bg1">
                    <a:lumMod val="95000"/>
                  </a:schemeClr>
                </a:solidFill>
                <a:latin typeface="Bell MT" panose="02020503060305020303" pitchFamily="18" charset="0"/>
              </a:rPr>
              <a:t>Jesus said, ‘Truly I say to you, there is no one who has left house or brothers or sisters or mother or father or children or farms, for My sake and for the gospel’s sake, </a:t>
            </a:r>
            <a:r>
              <a:rPr lang="en-US" sz="2200" b="1" baseline="30000" dirty="0">
                <a:solidFill>
                  <a:schemeClr val="bg1">
                    <a:lumMod val="95000"/>
                  </a:schemeClr>
                </a:solidFill>
                <a:latin typeface="Bell MT" panose="02020503060305020303" pitchFamily="18" charset="0"/>
              </a:rPr>
              <a:t>30</a:t>
            </a:r>
            <a:r>
              <a:rPr lang="en-US" sz="2200" dirty="0">
                <a:solidFill>
                  <a:schemeClr val="bg1">
                    <a:lumMod val="95000"/>
                  </a:schemeClr>
                </a:solidFill>
                <a:latin typeface="Bell MT" panose="02020503060305020303" pitchFamily="18" charset="0"/>
              </a:rPr>
              <a:t>but that he will receive a hundred times as much now in the present age, houses and brothers and sisters and mothers and children and farms, along with persecutions; and in the age to come, eternal life.’”</a:t>
            </a:r>
          </a:p>
          <a:p>
            <a:pPr>
              <a:lnSpc>
                <a:spcPct val="115000"/>
              </a:lnSpc>
              <a:tabLst>
                <a:tab pos="685800" algn="l"/>
              </a:tabLst>
            </a:pPr>
            <a:endParaRPr lang="en-US" sz="1000" dirty="0">
              <a:solidFill>
                <a:schemeClr val="bg1">
                  <a:lumMod val="95000"/>
                </a:schemeClr>
              </a:solidFill>
              <a:latin typeface="Bell MT" panose="02020503060305020303" pitchFamily="18" charset="0"/>
            </a:endParaRPr>
          </a:p>
          <a:p>
            <a:pPr>
              <a:lnSpc>
                <a:spcPct val="115000"/>
              </a:lnSpc>
              <a:tabLst>
                <a:tab pos="685800" algn="l"/>
              </a:tabLst>
            </a:pPr>
            <a:r>
              <a:rPr lang="en-US" sz="2200" b="1" dirty="0">
                <a:solidFill>
                  <a:schemeClr val="bg1">
                    <a:lumMod val="95000"/>
                  </a:schemeClr>
                </a:solidFill>
                <a:latin typeface="Bell MT" panose="02020503060305020303" pitchFamily="18" charset="0"/>
              </a:rPr>
              <a:t>1 Tim 5:1-2</a:t>
            </a:r>
            <a:r>
              <a:rPr lang="en-US" sz="2200" dirty="0">
                <a:solidFill>
                  <a:schemeClr val="bg1">
                    <a:lumMod val="95000"/>
                  </a:schemeClr>
                </a:solidFill>
                <a:latin typeface="Bell MT" panose="02020503060305020303" pitchFamily="18" charset="0"/>
              </a:rPr>
              <a:t> – “</a:t>
            </a:r>
            <a:r>
              <a:rPr lang="en-US" sz="2200" b="1" baseline="30000" dirty="0">
                <a:solidFill>
                  <a:schemeClr val="bg1">
                    <a:lumMod val="95000"/>
                  </a:schemeClr>
                </a:solidFill>
                <a:latin typeface="Bell MT" panose="02020503060305020303" pitchFamily="18" charset="0"/>
              </a:rPr>
              <a:t>1</a:t>
            </a:r>
            <a:r>
              <a:rPr lang="en-US" sz="2200" dirty="0">
                <a:solidFill>
                  <a:schemeClr val="bg1">
                    <a:lumMod val="95000"/>
                  </a:schemeClr>
                </a:solidFill>
                <a:latin typeface="Bell MT" panose="02020503060305020303" pitchFamily="18" charset="0"/>
              </a:rPr>
              <a:t>Do not sharply rebuke an older man, but rather appeal to him as a father, to the younger men as brothers, </a:t>
            </a:r>
            <a:r>
              <a:rPr lang="en-US" sz="2200" b="1" baseline="30000" dirty="0">
                <a:solidFill>
                  <a:schemeClr val="bg1">
                    <a:lumMod val="95000"/>
                  </a:schemeClr>
                </a:solidFill>
                <a:latin typeface="Bell MT" panose="02020503060305020303" pitchFamily="18" charset="0"/>
              </a:rPr>
              <a:t>2</a:t>
            </a:r>
            <a:r>
              <a:rPr lang="en-US" sz="2200" dirty="0">
                <a:solidFill>
                  <a:schemeClr val="bg1">
                    <a:lumMod val="95000"/>
                  </a:schemeClr>
                </a:solidFill>
                <a:latin typeface="Bell MT" panose="02020503060305020303" pitchFamily="18" charset="0"/>
              </a:rPr>
              <a:t>the older women as mothers, and the younger women as sisters, in all purity.”</a:t>
            </a:r>
          </a:p>
          <a:p>
            <a:pPr>
              <a:lnSpc>
                <a:spcPct val="115000"/>
              </a:lnSpc>
              <a:tabLst>
                <a:tab pos="685800" algn="l"/>
              </a:tabLst>
            </a:pPr>
            <a:endParaRPr lang="en-US" sz="1000" dirty="0">
              <a:solidFill>
                <a:schemeClr val="bg1">
                  <a:lumMod val="95000"/>
                </a:schemeClr>
              </a:solidFill>
              <a:latin typeface="Bell MT" panose="02020503060305020303" pitchFamily="18" charset="0"/>
            </a:endParaRPr>
          </a:p>
          <a:p>
            <a:pPr>
              <a:lnSpc>
                <a:spcPct val="115000"/>
              </a:lnSpc>
              <a:tabLst>
                <a:tab pos="685800" algn="l"/>
              </a:tabLst>
            </a:pPr>
            <a:r>
              <a:rPr lang="en-US" sz="2200" b="1" dirty="0">
                <a:solidFill>
                  <a:schemeClr val="bg1">
                    <a:lumMod val="95000"/>
                  </a:schemeClr>
                </a:solidFill>
                <a:latin typeface="Bell MT" panose="02020503060305020303" pitchFamily="18" charset="0"/>
                <a:ea typeface="Times New Roman" panose="02020603050405020304" pitchFamily="18" charset="0"/>
              </a:rPr>
              <a:t>Gal 6:10</a:t>
            </a:r>
            <a:r>
              <a:rPr lang="en-US" sz="2200" dirty="0">
                <a:solidFill>
                  <a:schemeClr val="bg1">
                    <a:lumMod val="95000"/>
                  </a:schemeClr>
                </a:solidFill>
                <a:latin typeface="Bell MT" panose="02020503060305020303" pitchFamily="18" charset="0"/>
                <a:ea typeface="Times New Roman" panose="02020603050405020304" pitchFamily="18" charset="0"/>
              </a:rPr>
              <a:t> – “</a:t>
            </a:r>
            <a:r>
              <a:rPr lang="en-US" sz="2200" dirty="0">
                <a:solidFill>
                  <a:schemeClr val="bg1">
                    <a:lumMod val="95000"/>
                  </a:schemeClr>
                </a:solidFill>
                <a:latin typeface="Bell MT" panose="02020503060305020303" pitchFamily="18" charset="0"/>
              </a:rPr>
              <a:t>while we have opportunity, let us do good to all people, and especially to those who are of the household of the faith.</a:t>
            </a:r>
            <a:r>
              <a:rPr lang="en-US" sz="2200" dirty="0">
                <a:solidFill>
                  <a:schemeClr val="bg1">
                    <a:lumMod val="95000"/>
                  </a:schemeClr>
                </a:solidFill>
                <a:latin typeface="Bell MT" panose="02020503060305020303" pitchFamily="18" charset="0"/>
                <a:ea typeface="Times New Roman" panose="02020603050405020304" pitchFamily="18" charset="0"/>
              </a:rPr>
              <a:t>”</a:t>
            </a:r>
            <a:endParaRPr lang="en-US" sz="2200" dirty="0">
              <a:solidFill>
                <a:schemeClr val="bg1">
                  <a:lumMod val="95000"/>
                </a:schemeClr>
              </a:solidFill>
              <a:latin typeface="Bell MT" panose="02020503060305020303" pitchFamily="18" charset="0"/>
            </a:endParaRPr>
          </a:p>
        </p:txBody>
      </p:sp>
      <p:pic>
        <p:nvPicPr>
          <p:cNvPr id="5122" name="Picture 2" descr="Quotes about God love and family (54 quotes)">
            <a:extLst>
              <a:ext uri="{FF2B5EF4-FFF2-40B4-BE49-F238E27FC236}">
                <a16:creationId xmlns:a16="http://schemas.microsoft.com/office/drawing/2014/main" id="{C7DD6331-0DB2-41CD-8147-2539511710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1" y="4067459"/>
            <a:ext cx="3408657" cy="264766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56A34FCF-0018-D7D0-6D08-2DF10F61B5F5}"/>
              </a:ext>
            </a:extLst>
          </p:cNvPr>
          <p:cNvSpPr>
            <a:spLocks noGrp="1"/>
          </p:cNvSpPr>
          <p:nvPr>
            <p:ph type="title"/>
          </p:nvPr>
        </p:nvSpPr>
        <p:spPr>
          <a:xfrm>
            <a:off x="0" y="0"/>
            <a:ext cx="12192000" cy="985837"/>
          </a:xfrm>
        </p:spPr>
        <p:txBody>
          <a:bodyPr>
            <a:noAutofit/>
          </a:bodyPr>
          <a:lstStyle/>
          <a:p>
            <a:pPr algn="ctr"/>
            <a:r>
              <a:rPr lang="en-US" sz="8000" b="1" u="sng" dirty="0">
                <a:latin typeface="Bell MT" panose="02020503060305020303" pitchFamily="18" charset="0"/>
              </a:rPr>
              <a:t>Nature of the Church</a:t>
            </a:r>
          </a:p>
        </p:txBody>
      </p:sp>
      <p:sp>
        <p:nvSpPr>
          <p:cNvPr id="11" name="Content Placeholder 2">
            <a:extLst>
              <a:ext uri="{FF2B5EF4-FFF2-40B4-BE49-F238E27FC236}">
                <a16:creationId xmlns:a16="http://schemas.microsoft.com/office/drawing/2014/main" id="{A02B0D95-42E6-2BA1-1F90-0EDE6E954822}"/>
              </a:ext>
            </a:extLst>
          </p:cNvPr>
          <p:cNvSpPr>
            <a:spLocks noGrp="1"/>
          </p:cNvSpPr>
          <p:nvPr>
            <p:ph idx="1"/>
          </p:nvPr>
        </p:nvSpPr>
        <p:spPr>
          <a:xfrm>
            <a:off x="0" y="1042988"/>
            <a:ext cx="3313044" cy="5815012"/>
          </a:xfrm>
        </p:spPr>
        <p:txBody>
          <a:bodyPr>
            <a:normAutofit/>
          </a:bodyPr>
          <a:lstStyle/>
          <a:p>
            <a:pPr>
              <a:buFont typeface="Wingdings" panose="05000000000000000000" pitchFamily="2" charset="2"/>
              <a:buChar char="q"/>
            </a:pPr>
            <a:r>
              <a:rPr lang="en-US" sz="4400" dirty="0">
                <a:latin typeface="Bell MT" panose="02020503060305020303" pitchFamily="18" charset="0"/>
              </a:rPr>
              <a:t>Church</a:t>
            </a:r>
          </a:p>
          <a:p>
            <a:pPr>
              <a:buFont typeface="Wingdings" panose="05000000000000000000" pitchFamily="2" charset="2"/>
              <a:buChar char="q"/>
            </a:pPr>
            <a:r>
              <a:rPr lang="en-US" sz="4400" dirty="0">
                <a:latin typeface="Bell MT" panose="02020503060305020303" pitchFamily="18" charset="0"/>
              </a:rPr>
              <a:t>Kingdom</a:t>
            </a:r>
          </a:p>
          <a:p>
            <a:pPr>
              <a:buFont typeface="Wingdings" panose="05000000000000000000" pitchFamily="2" charset="2"/>
              <a:buChar char="q"/>
            </a:pPr>
            <a:r>
              <a:rPr lang="en-US" sz="4400" dirty="0">
                <a:latin typeface="Bell MT" panose="02020503060305020303" pitchFamily="18" charset="0"/>
              </a:rPr>
              <a:t>Body</a:t>
            </a:r>
          </a:p>
          <a:p>
            <a:pPr>
              <a:buFont typeface="Wingdings" panose="05000000000000000000" pitchFamily="2" charset="2"/>
              <a:buChar char="q"/>
            </a:pPr>
            <a:r>
              <a:rPr lang="en-US" sz="4400" dirty="0">
                <a:latin typeface="Bell MT" panose="02020503060305020303" pitchFamily="18" charset="0"/>
              </a:rPr>
              <a:t>Household</a:t>
            </a:r>
          </a:p>
        </p:txBody>
      </p:sp>
    </p:spTree>
    <p:extLst>
      <p:ext uri="{BB962C8B-B14F-4D97-AF65-F5344CB8AC3E}">
        <p14:creationId xmlns:p14="http://schemas.microsoft.com/office/powerpoint/2010/main" val="247582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4243388" y="1009933"/>
            <a:ext cx="7800975" cy="574570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4600575" y="1157657"/>
            <a:ext cx="7272338" cy="5560689"/>
          </a:xfrm>
          <a:prstGeom prst="rect">
            <a:avLst/>
          </a:prstGeom>
          <a:noFill/>
        </p:spPr>
        <p:txBody>
          <a:bodyPr wrap="square">
            <a:spAutoFit/>
          </a:bodyPr>
          <a:lstStyle/>
          <a:p>
            <a:pPr>
              <a:lnSpc>
                <a:spcPct val="115000"/>
              </a:lnSpc>
              <a:tabLst>
                <a:tab pos="685800" algn="l"/>
              </a:tabLst>
            </a:pPr>
            <a:r>
              <a:rPr lang="en-US" sz="2500" b="1" dirty="0">
                <a:solidFill>
                  <a:schemeClr val="bg1"/>
                </a:solidFill>
                <a:latin typeface="Bell MT" panose="02020503060305020303" pitchFamily="18" charset="0"/>
              </a:rPr>
              <a:t>Eph 2:19-22</a:t>
            </a:r>
            <a:r>
              <a:rPr lang="en-US" sz="2500" dirty="0">
                <a:solidFill>
                  <a:schemeClr val="bg1"/>
                </a:solidFill>
                <a:latin typeface="Bell MT" panose="02020503060305020303" pitchFamily="18" charset="0"/>
              </a:rPr>
              <a:t> – </a:t>
            </a:r>
            <a:r>
              <a:rPr lang="en-US" sz="2500" dirty="0">
                <a:solidFill>
                  <a:schemeClr val="bg1"/>
                </a:solidFill>
                <a:latin typeface="Bell MT" panose="02020503060305020303" pitchFamily="18" charset="0"/>
                <a:ea typeface="Times New Roman" panose="02020603050405020304" pitchFamily="18" charset="0"/>
              </a:rPr>
              <a:t>“</a:t>
            </a:r>
            <a:r>
              <a:rPr lang="en-US" sz="2500" b="1" baseline="30000" dirty="0">
                <a:solidFill>
                  <a:schemeClr val="bg1"/>
                </a:solidFill>
                <a:latin typeface="Bell MT" panose="02020503060305020303" pitchFamily="18" charset="0"/>
              </a:rPr>
              <a:t>19</a:t>
            </a:r>
            <a:r>
              <a:rPr lang="en-US" sz="2500" dirty="0">
                <a:solidFill>
                  <a:schemeClr val="bg1"/>
                </a:solidFill>
                <a:latin typeface="Bell MT" panose="02020503060305020303" pitchFamily="18" charset="0"/>
              </a:rPr>
              <a:t>So then you are no longer strangers and aliens, but you are fellow citizens with the saints, and are of God’s household, </a:t>
            </a:r>
            <a:r>
              <a:rPr lang="en-US" sz="2500" b="1" baseline="30000" dirty="0">
                <a:solidFill>
                  <a:schemeClr val="bg1"/>
                </a:solidFill>
                <a:latin typeface="Bell MT" panose="02020503060305020303" pitchFamily="18" charset="0"/>
              </a:rPr>
              <a:t>20</a:t>
            </a:r>
            <a:r>
              <a:rPr lang="en-US" sz="2500" dirty="0">
                <a:solidFill>
                  <a:schemeClr val="bg1"/>
                </a:solidFill>
                <a:latin typeface="Bell MT" panose="02020503060305020303" pitchFamily="18" charset="0"/>
              </a:rPr>
              <a:t>having been built on the foundation of the apostles and prophets, Christ Jesus Himself being the corner stone, </a:t>
            </a:r>
            <a:r>
              <a:rPr lang="en-US" sz="2500" b="1" baseline="30000" dirty="0">
                <a:solidFill>
                  <a:schemeClr val="bg1"/>
                </a:solidFill>
                <a:latin typeface="Bell MT" panose="02020503060305020303" pitchFamily="18" charset="0"/>
              </a:rPr>
              <a:t>21</a:t>
            </a:r>
            <a:r>
              <a:rPr lang="en-US" sz="2500" dirty="0">
                <a:solidFill>
                  <a:schemeClr val="bg1"/>
                </a:solidFill>
                <a:latin typeface="Bell MT" panose="02020503060305020303" pitchFamily="18" charset="0"/>
              </a:rPr>
              <a:t>in whom the whole building, being fitted together, is growing into a holy temple in the Lord, </a:t>
            </a:r>
            <a:r>
              <a:rPr lang="en-US" sz="2500" b="1" baseline="30000" dirty="0">
                <a:solidFill>
                  <a:schemeClr val="bg1"/>
                </a:solidFill>
                <a:latin typeface="Bell MT" panose="02020503060305020303" pitchFamily="18" charset="0"/>
              </a:rPr>
              <a:t>22</a:t>
            </a:r>
            <a:r>
              <a:rPr lang="en-US" sz="2500" dirty="0">
                <a:solidFill>
                  <a:schemeClr val="bg1"/>
                </a:solidFill>
                <a:latin typeface="Bell MT" panose="02020503060305020303" pitchFamily="18" charset="0"/>
              </a:rPr>
              <a:t>in whom you also are being built together into a dwelling of God in the Spirit.</a:t>
            </a:r>
            <a:r>
              <a:rPr lang="en-US" sz="2500" dirty="0">
                <a:solidFill>
                  <a:schemeClr val="bg1"/>
                </a:solidFill>
                <a:latin typeface="Bell MT" panose="02020503060305020303" pitchFamily="18" charset="0"/>
                <a:ea typeface="Times New Roman" panose="02020603050405020304" pitchFamily="18" charset="0"/>
              </a:rPr>
              <a:t>”</a:t>
            </a:r>
          </a:p>
          <a:p>
            <a:pPr>
              <a:lnSpc>
                <a:spcPct val="115000"/>
              </a:lnSpc>
              <a:tabLst>
                <a:tab pos="685800" algn="l"/>
              </a:tabLst>
            </a:pPr>
            <a:endParaRPr lang="en-US" sz="1000" dirty="0">
              <a:solidFill>
                <a:schemeClr val="bg1"/>
              </a:solidFill>
              <a:latin typeface="Bell MT" panose="02020503060305020303" pitchFamily="18" charset="0"/>
            </a:endParaRPr>
          </a:p>
          <a:p>
            <a:pPr>
              <a:lnSpc>
                <a:spcPct val="115000"/>
              </a:lnSpc>
              <a:tabLst>
                <a:tab pos="685800" algn="l"/>
              </a:tabLst>
            </a:pPr>
            <a:r>
              <a:rPr lang="en-US" sz="2500" b="1" dirty="0">
                <a:solidFill>
                  <a:schemeClr val="bg1"/>
                </a:solidFill>
                <a:latin typeface="Bell MT" panose="02020503060305020303" pitchFamily="18" charset="0"/>
              </a:rPr>
              <a:t>1 Pet 2:5</a:t>
            </a:r>
            <a:r>
              <a:rPr lang="en-US" sz="2500" dirty="0">
                <a:solidFill>
                  <a:schemeClr val="bg1"/>
                </a:solidFill>
                <a:latin typeface="Bell MT" panose="02020503060305020303" pitchFamily="18" charset="0"/>
              </a:rPr>
              <a:t> – “you also, as living stones, are being built up as a spiritual house for a holy priesthood, to offer up spiritual sacrifices acceptable to God through Jesus Christ.”</a:t>
            </a:r>
          </a:p>
        </p:txBody>
      </p:sp>
      <p:pic>
        <p:nvPicPr>
          <p:cNvPr id="1026" name="Picture 2" descr="Building on the Foundation of Apostle and Prophet — bmarkanderson.com">
            <a:extLst>
              <a:ext uri="{FF2B5EF4-FFF2-40B4-BE49-F238E27FC236}">
                <a16:creationId xmlns:a16="http://schemas.microsoft.com/office/drawing/2014/main" id="{A42F6D04-4B88-4CE6-B27A-DDFBF0E6C1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 y="4651554"/>
            <a:ext cx="4071939" cy="20635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289F18E-03BA-438C-AFB1-65EB48B11DA3}"/>
              </a:ext>
            </a:extLst>
          </p:cNvPr>
          <p:cNvSpPr txBox="1"/>
          <p:nvPr/>
        </p:nvSpPr>
        <p:spPr>
          <a:xfrm>
            <a:off x="4620084" y="3821511"/>
            <a:ext cx="1094917" cy="477054"/>
          </a:xfrm>
          <a:prstGeom prst="rect">
            <a:avLst/>
          </a:prstGeom>
          <a:noFill/>
        </p:spPr>
        <p:txBody>
          <a:bodyPr wrap="square">
            <a:spAutoFit/>
          </a:bodyPr>
          <a:lstStyle/>
          <a:p>
            <a:r>
              <a:rPr lang="en-US" sz="2500" dirty="0">
                <a:highlight>
                  <a:srgbClr val="FFFF00"/>
                </a:highlight>
                <a:latin typeface="Bell MT" panose="02020503060305020303" pitchFamily="18" charset="0"/>
              </a:rPr>
              <a:t>temple</a:t>
            </a:r>
            <a:endParaRPr lang="en-US" sz="2500" dirty="0">
              <a:highlight>
                <a:srgbClr val="FFFF00"/>
              </a:highlight>
            </a:endParaRPr>
          </a:p>
        </p:txBody>
      </p:sp>
      <p:sp>
        <p:nvSpPr>
          <p:cNvPr id="8" name="Title 1">
            <a:extLst>
              <a:ext uri="{FF2B5EF4-FFF2-40B4-BE49-F238E27FC236}">
                <a16:creationId xmlns:a16="http://schemas.microsoft.com/office/drawing/2014/main" id="{8471B95B-F87D-3531-5564-625DE496831F}"/>
              </a:ext>
            </a:extLst>
          </p:cNvPr>
          <p:cNvSpPr>
            <a:spLocks noGrp="1"/>
          </p:cNvSpPr>
          <p:nvPr>
            <p:ph type="title"/>
          </p:nvPr>
        </p:nvSpPr>
        <p:spPr>
          <a:xfrm>
            <a:off x="0" y="0"/>
            <a:ext cx="12192000" cy="985837"/>
          </a:xfrm>
        </p:spPr>
        <p:txBody>
          <a:bodyPr>
            <a:noAutofit/>
          </a:bodyPr>
          <a:lstStyle/>
          <a:p>
            <a:pPr algn="ctr"/>
            <a:r>
              <a:rPr lang="en-US" sz="8000" b="1" u="sng" dirty="0">
                <a:latin typeface="Bell MT" panose="02020503060305020303" pitchFamily="18" charset="0"/>
              </a:rPr>
              <a:t>Nature of the Church</a:t>
            </a:r>
          </a:p>
        </p:txBody>
      </p:sp>
      <p:sp>
        <p:nvSpPr>
          <p:cNvPr id="12" name="Content Placeholder 2">
            <a:extLst>
              <a:ext uri="{FF2B5EF4-FFF2-40B4-BE49-F238E27FC236}">
                <a16:creationId xmlns:a16="http://schemas.microsoft.com/office/drawing/2014/main" id="{5398039B-E6D2-90A8-8500-0B67560BA819}"/>
              </a:ext>
            </a:extLst>
          </p:cNvPr>
          <p:cNvSpPr>
            <a:spLocks noGrp="1"/>
          </p:cNvSpPr>
          <p:nvPr>
            <p:ph idx="1"/>
          </p:nvPr>
        </p:nvSpPr>
        <p:spPr>
          <a:xfrm>
            <a:off x="0" y="1042988"/>
            <a:ext cx="3313044" cy="5815012"/>
          </a:xfrm>
        </p:spPr>
        <p:txBody>
          <a:bodyPr>
            <a:normAutofit/>
          </a:bodyPr>
          <a:lstStyle/>
          <a:p>
            <a:pPr>
              <a:buFont typeface="Wingdings" panose="05000000000000000000" pitchFamily="2" charset="2"/>
              <a:buChar char="q"/>
            </a:pPr>
            <a:r>
              <a:rPr lang="en-US" sz="4400" dirty="0">
                <a:latin typeface="Bell MT" panose="02020503060305020303" pitchFamily="18" charset="0"/>
              </a:rPr>
              <a:t>Church</a:t>
            </a:r>
          </a:p>
          <a:p>
            <a:pPr>
              <a:buFont typeface="Wingdings" panose="05000000000000000000" pitchFamily="2" charset="2"/>
              <a:buChar char="q"/>
            </a:pPr>
            <a:r>
              <a:rPr lang="en-US" sz="4400" dirty="0">
                <a:latin typeface="Bell MT" panose="02020503060305020303" pitchFamily="18" charset="0"/>
              </a:rPr>
              <a:t>Kingdom</a:t>
            </a:r>
          </a:p>
          <a:p>
            <a:pPr>
              <a:buFont typeface="Wingdings" panose="05000000000000000000" pitchFamily="2" charset="2"/>
              <a:buChar char="q"/>
            </a:pPr>
            <a:r>
              <a:rPr lang="en-US" sz="4400" dirty="0">
                <a:latin typeface="Bell MT" panose="02020503060305020303" pitchFamily="18" charset="0"/>
              </a:rPr>
              <a:t>Body</a:t>
            </a:r>
          </a:p>
          <a:p>
            <a:pPr>
              <a:buFont typeface="Wingdings" panose="05000000000000000000" pitchFamily="2" charset="2"/>
              <a:buChar char="q"/>
            </a:pPr>
            <a:r>
              <a:rPr lang="en-US" sz="4400" dirty="0">
                <a:latin typeface="Bell MT" panose="02020503060305020303" pitchFamily="18" charset="0"/>
              </a:rPr>
              <a:t>Household</a:t>
            </a:r>
          </a:p>
          <a:p>
            <a:pPr>
              <a:buFont typeface="Wingdings" panose="05000000000000000000" pitchFamily="2" charset="2"/>
              <a:buChar char="q"/>
            </a:pPr>
            <a:r>
              <a:rPr lang="en-US" sz="4400" dirty="0">
                <a:latin typeface="Bell MT" panose="02020503060305020303" pitchFamily="18" charset="0"/>
              </a:rPr>
              <a:t>Temple</a:t>
            </a:r>
          </a:p>
        </p:txBody>
      </p:sp>
    </p:spTree>
    <p:extLst>
      <p:ext uri="{BB962C8B-B14F-4D97-AF65-F5344CB8AC3E}">
        <p14:creationId xmlns:p14="http://schemas.microsoft.com/office/powerpoint/2010/main" val="21723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Effect transition="in" filter="fade">
                                      <p:cBhvr>
                                        <p:cTn id="13" dur="500"/>
                                        <p:tgtEl>
                                          <p:spTgt spid="1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AB93574-C4D8-406C-9B72-28DB8F602CD2}"/>
              </a:ext>
            </a:extLst>
          </p:cNvPr>
          <p:cNvGrpSpPr/>
          <p:nvPr/>
        </p:nvGrpSpPr>
        <p:grpSpPr>
          <a:xfrm>
            <a:off x="3529013" y="1009933"/>
            <a:ext cx="8529637" cy="5745709"/>
            <a:chOff x="3402105" y="3645708"/>
            <a:chExt cx="5647766" cy="5773262"/>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402105" y="3645708"/>
              <a:ext cx="5647766" cy="577326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629150" y="3726522"/>
              <a:ext cx="5401800" cy="1641873"/>
            </a:xfrm>
            <a:prstGeom prst="rect">
              <a:avLst/>
            </a:prstGeom>
            <a:noFill/>
          </p:spPr>
          <p:txBody>
            <a:bodyPr wrap="square">
              <a:spAutoFit/>
            </a:bodyPr>
            <a:lstStyle/>
            <a:p>
              <a:pPr>
                <a:lnSpc>
                  <a:spcPct val="115000"/>
                </a:lnSpc>
                <a:tabLst>
                  <a:tab pos="685800" algn="l"/>
                </a:tabLst>
              </a:pPr>
              <a:r>
                <a:rPr lang="en-US" sz="2200" b="1" dirty="0">
                  <a:solidFill>
                    <a:schemeClr val="bg1"/>
                  </a:solidFill>
                  <a:latin typeface="Bell MT" panose="02020503060305020303" pitchFamily="18" charset="0"/>
                </a:rPr>
                <a:t>1 Cor 3:16-17</a:t>
              </a:r>
              <a:r>
                <a:rPr lang="en-US" sz="2200" dirty="0">
                  <a:solidFill>
                    <a:schemeClr val="bg1"/>
                  </a:solidFill>
                  <a:latin typeface="Bell MT" panose="02020503060305020303" pitchFamily="18" charset="0"/>
                </a:rPr>
                <a:t> – “</a:t>
              </a:r>
              <a:r>
                <a:rPr lang="en-US" sz="2200" b="1" baseline="30000" dirty="0">
                  <a:solidFill>
                    <a:schemeClr val="bg1"/>
                  </a:solidFill>
                  <a:latin typeface="Bell MT" panose="02020503060305020303" pitchFamily="18" charset="0"/>
                </a:rPr>
                <a:t>16</a:t>
              </a:r>
              <a:r>
                <a:rPr lang="en-US" sz="2200" dirty="0">
                  <a:solidFill>
                    <a:schemeClr val="bg1"/>
                  </a:solidFill>
                  <a:latin typeface="Bell MT" panose="02020503060305020303" pitchFamily="18" charset="0"/>
                </a:rPr>
                <a:t>Do you not know that you are a temple of God and that the Spirit of God dwells in you? </a:t>
              </a:r>
              <a:r>
                <a:rPr lang="en-US" sz="2200" b="1" baseline="30000" dirty="0">
                  <a:solidFill>
                    <a:schemeClr val="bg1"/>
                  </a:solidFill>
                  <a:latin typeface="Bell MT" panose="02020503060305020303" pitchFamily="18" charset="0"/>
                </a:rPr>
                <a:t>17</a:t>
              </a:r>
              <a:r>
                <a:rPr lang="en-US" sz="2200" dirty="0">
                  <a:solidFill>
                    <a:schemeClr val="bg1"/>
                  </a:solidFill>
                  <a:latin typeface="Bell MT" panose="02020503060305020303" pitchFamily="18" charset="0"/>
                </a:rPr>
                <a:t>If any man destroys the temple of God, God will destroy him, for the temple of God is holy, and that is what you are.”</a:t>
              </a:r>
            </a:p>
          </p:txBody>
        </p:sp>
      </p:grpSp>
      <p:pic>
        <p:nvPicPr>
          <p:cNvPr id="2050" name="Picture 2" descr="Dear Christians, If The Holy Spirit is Your Teacher and Guide – The Life  and Times of Bruce Gerencser">
            <a:extLst>
              <a:ext uri="{FF2B5EF4-FFF2-40B4-BE49-F238E27FC236}">
                <a16:creationId xmlns:a16="http://schemas.microsoft.com/office/drawing/2014/main" id="{F264185B-DDB8-4DEB-88F1-037240B736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899"/>
          <a:stretch/>
        </p:blipFill>
        <p:spPr bwMode="auto">
          <a:xfrm>
            <a:off x="101256" y="4679267"/>
            <a:ext cx="3342032" cy="2064433"/>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B8912DDA-072D-2BD4-E224-AF73E094DF5A}"/>
              </a:ext>
            </a:extLst>
          </p:cNvPr>
          <p:cNvSpPr>
            <a:spLocks noGrp="1"/>
          </p:cNvSpPr>
          <p:nvPr>
            <p:ph type="title"/>
          </p:nvPr>
        </p:nvSpPr>
        <p:spPr>
          <a:xfrm>
            <a:off x="0" y="0"/>
            <a:ext cx="12192000" cy="985837"/>
          </a:xfrm>
        </p:spPr>
        <p:txBody>
          <a:bodyPr>
            <a:noAutofit/>
          </a:bodyPr>
          <a:lstStyle/>
          <a:p>
            <a:pPr algn="ctr"/>
            <a:r>
              <a:rPr lang="en-US" sz="8000" b="1" u="sng" dirty="0">
                <a:latin typeface="Bell MT" panose="02020503060305020303" pitchFamily="18" charset="0"/>
              </a:rPr>
              <a:t>Nature of the Church</a:t>
            </a:r>
          </a:p>
        </p:txBody>
      </p:sp>
      <p:sp>
        <p:nvSpPr>
          <p:cNvPr id="12" name="Content Placeholder 2">
            <a:extLst>
              <a:ext uri="{FF2B5EF4-FFF2-40B4-BE49-F238E27FC236}">
                <a16:creationId xmlns:a16="http://schemas.microsoft.com/office/drawing/2014/main" id="{42AF7416-4584-9ED9-AC10-E3805F241134}"/>
              </a:ext>
            </a:extLst>
          </p:cNvPr>
          <p:cNvSpPr>
            <a:spLocks noGrp="1"/>
          </p:cNvSpPr>
          <p:nvPr>
            <p:ph idx="1"/>
          </p:nvPr>
        </p:nvSpPr>
        <p:spPr>
          <a:xfrm>
            <a:off x="0" y="1042988"/>
            <a:ext cx="3313044" cy="5815012"/>
          </a:xfrm>
        </p:spPr>
        <p:txBody>
          <a:bodyPr>
            <a:normAutofit/>
          </a:bodyPr>
          <a:lstStyle/>
          <a:p>
            <a:pPr>
              <a:buFont typeface="Wingdings" panose="05000000000000000000" pitchFamily="2" charset="2"/>
              <a:buChar char="q"/>
            </a:pPr>
            <a:r>
              <a:rPr lang="en-US" sz="4400" dirty="0">
                <a:latin typeface="Bell MT" panose="02020503060305020303" pitchFamily="18" charset="0"/>
              </a:rPr>
              <a:t>Church</a:t>
            </a:r>
          </a:p>
          <a:p>
            <a:pPr>
              <a:buFont typeface="Wingdings" panose="05000000000000000000" pitchFamily="2" charset="2"/>
              <a:buChar char="q"/>
            </a:pPr>
            <a:r>
              <a:rPr lang="en-US" sz="4400" dirty="0">
                <a:latin typeface="Bell MT" panose="02020503060305020303" pitchFamily="18" charset="0"/>
              </a:rPr>
              <a:t>Kingdom</a:t>
            </a:r>
          </a:p>
          <a:p>
            <a:pPr>
              <a:buFont typeface="Wingdings" panose="05000000000000000000" pitchFamily="2" charset="2"/>
              <a:buChar char="q"/>
            </a:pPr>
            <a:r>
              <a:rPr lang="en-US" sz="4400" dirty="0">
                <a:latin typeface="Bell MT" panose="02020503060305020303" pitchFamily="18" charset="0"/>
              </a:rPr>
              <a:t>Body</a:t>
            </a:r>
          </a:p>
          <a:p>
            <a:pPr>
              <a:buFont typeface="Wingdings" panose="05000000000000000000" pitchFamily="2" charset="2"/>
              <a:buChar char="q"/>
            </a:pPr>
            <a:r>
              <a:rPr lang="en-US" sz="4400" dirty="0">
                <a:latin typeface="Bell MT" panose="02020503060305020303" pitchFamily="18" charset="0"/>
              </a:rPr>
              <a:t>Household</a:t>
            </a:r>
          </a:p>
          <a:p>
            <a:pPr>
              <a:buFont typeface="Wingdings" panose="05000000000000000000" pitchFamily="2" charset="2"/>
              <a:buChar char="q"/>
            </a:pPr>
            <a:r>
              <a:rPr lang="en-US" sz="4400" dirty="0">
                <a:latin typeface="Bell MT" panose="02020503060305020303" pitchFamily="18" charset="0"/>
              </a:rPr>
              <a:t>Temple</a:t>
            </a:r>
          </a:p>
        </p:txBody>
      </p:sp>
      <p:sp>
        <p:nvSpPr>
          <p:cNvPr id="14" name="TextBox 13">
            <a:extLst>
              <a:ext uri="{FF2B5EF4-FFF2-40B4-BE49-F238E27FC236}">
                <a16:creationId xmlns:a16="http://schemas.microsoft.com/office/drawing/2014/main" id="{3FBA6851-3B05-CBC9-D879-1E0D54D42658}"/>
              </a:ext>
            </a:extLst>
          </p:cNvPr>
          <p:cNvSpPr txBox="1"/>
          <p:nvPr/>
        </p:nvSpPr>
        <p:spPr>
          <a:xfrm>
            <a:off x="3866825" y="2687205"/>
            <a:ext cx="8082367" cy="3970061"/>
          </a:xfrm>
          <a:prstGeom prst="rect">
            <a:avLst/>
          </a:prstGeom>
          <a:noFill/>
        </p:spPr>
        <p:txBody>
          <a:bodyPr wrap="square">
            <a:spAutoFit/>
          </a:bodyPr>
          <a:lstStyle/>
          <a:p>
            <a:pPr>
              <a:lnSpc>
                <a:spcPct val="115000"/>
              </a:lnSpc>
              <a:tabLst>
                <a:tab pos="685800" algn="l"/>
              </a:tabLst>
            </a:pPr>
            <a:r>
              <a:rPr lang="en-US" sz="2200" b="1" dirty="0">
                <a:solidFill>
                  <a:schemeClr val="bg1"/>
                </a:solidFill>
                <a:latin typeface="Bell MT" panose="02020503060305020303" pitchFamily="18" charset="0"/>
              </a:rPr>
              <a:t>2 Cor 6:16-7:1 </a:t>
            </a:r>
            <a:r>
              <a:rPr lang="en-US" sz="2200" dirty="0">
                <a:solidFill>
                  <a:schemeClr val="bg1"/>
                </a:solidFill>
                <a:latin typeface="Bell MT" panose="02020503060305020303" pitchFamily="18" charset="0"/>
              </a:rPr>
              <a:t>– “</a:t>
            </a:r>
            <a:r>
              <a:rPr lang="en-US" sz="2200" b="1" baseline="30000" dirty="0">
                <a:solidFill>
                  <a:schemeClr val="bg1"/>
                </a:solidFill>
                <a:latin typeface="Bell MT" panose="02020503060305020303" pitchFamily="18" charset="0"/>
              </a:rPr>
              <a:t>16</a:t>
            </a:r>
            <a:r>
              <a:rPr lang="en-US" sz="2200" dirty="0">
                <a:solidFill>
                  <a:schemeClr val="bg1"/>
                </a:solidFill>
                <a:latin typeface="Bell MT" panose="02020503060305020303" pitchFamily="18" charset="0"/>
              </a:rPr>
              <a:t>Or what agreement has the temple of God with idols? For we are the temple of the living God; just as God said, ‘I </a:t>
            </a:r>
            <a:r>
              <a:rPr lang="en-US" sz="2200" cap="small" dirty="0">
                <a:solidFill>
                  <a:schemeClr val="bg1"/>
                </a:solidFill>
                <a:latin typeface="Bell MT" panose="02020503060305020303" pitchFamily="18" charset="0"/>
              </a:rPr>
              <a:t>will dwell in them and</a:t>
            </a:r>
            <a:r>
              <a:rPr lang="en-US" sz="2200" dirty="0">
                <a:solidFill>
                  <a:schemeClr val="bg1"/>
                </a:solidFill>
                <a:latin typeface="Bell MT" panose="02020503060305020303" pitchFamily="18" charset="0"/>
              </a:rPr>
              <a:t> </a:t>
            </a:r>
            <a:r>
              <a:rPr lang="en-US" sz="2200" cap="small" dirty="0">
                <a:solidFill>
                  <a:schemeClr val="bg1"/>
                </a:solidFill>
                <a:latin typeface="Bell MT" panose="02020503060305020303" pitchFamily="18" charset="0"/>
              </a:rPr>
              <a:t>walk among them</a:t>
            </a:r>
            <a:r>
              <a:rPr lang="en-US" sz="2200" dirty="0">
                <a:solidFill>
                  <a:schemeClr val="bg1"/>
                </a:solidFill>
                <a:latin typeface="Bell MT" panose="02020503060305020303" pitchFamily="18" charset="0"/>
              </a:rPr>
              <a:t>; </a:t>
            </a:r>
            <a:r>
              <a:rPr lang="en-US" sz="2200" cap="small" dirty="0">
                <a:solidFill>
                  <a:schemeClr val="bg1"/>
                </a:solidFill>
                <a:latin typeface="Bell MT" panose="02020503060305020303" pitchFamily="18" charset="0"/>
              </a:rPr>
              <a:t>And I will be their God, and they shall be My people</a:t>
            </a:r>
            <a:r>
              <a:rPr lang="en-US" sz="2200" dirty="0">
                <a:solidFill>
                  <a:schemeClr val="bg1"/>
                </a:solidFill>
                <a:latin typeface="Bell MT" panose="02020503060305020303" pitchFamily="18" charset="0"/>
              </a:rPr>
              <a:t>. </a:t>
            </a:r>
            <a:r>
              <a:rPr lang="en-US" sz="2200" b="1" baseline="30000" dirty="0">
                <a:solidFill>
                  <a:schemeClr val="bg1"/>
                </a:solidFill>
                <a:latin typeface="Bell MT" panose="02020503060305020303" pitchFamily="18" charset="0"/>
              </a:rPr>
              <a:t>17</a:t>
            </a:r>
            <a:r>
              <a:rPr lang="en-US" sz="2200" dirty="0">
                <a:solidFill>
                  <a:schemeClr val="bg1"/>
                </a:solidFill>
                <a:latin typeface="Bell MT" panose="02020503060305020303" pitchFamily="18" charset="0"/>
              </a:rPr>
              <a:t>Therefore, </a:t>
            </a:r>
            <a:r>
              <a:rPr lang="en-US" sz="2200" cap="small" dirty="0">
                <a:solidFill>
                  <a:schemeClr val="bg1"/>
                </a:solidFill>
                <a:latin typeface="Bell MT" panose="02020503060305020303" pitchFamily="18" charset="0"/>
              </a:rPr>
              <a:t>come out from their midst and be separate</a:t>
            </a:r>
            <a:r>
              <a:rPr lang="en-US" sz="2200" dirty="0">
                <a:solidFill>
                  <a:schemeClr val="bg1"/>
                </a:solidFill>
                <a:latin typeface="Bell MT" panose="02020503060305020303" pitchFamily="18" charset="0"/>
              </a:rPr>
              <a:t>,’ says the Lord. ‘</a:t>
            </a:r>
            <a:r>
              <a:rPr lang="en-US" sz="2200" cap="small" dirty="0">
                <a:solidFill>
                  <a:schemeClr val="bg1"/>
                </a:solidFill>
                <a:latin typeface="Bell MT" panose="02020503060305020303" pitchFamily="18" charset="0"/>
              </a:rPr>
              <a:t>And do not touch what is unclean’</a:t>
            </a:r>
            <a:r>
              <a:rPr lang="en-US" sz="2200" dirty="0">
                <a:solidFill>
                  <a:schemeClr val="bg1"/>
                </a:solidFill>
                <a:latin typeface="Bell MT" panose="02020503060305020303" pitchFamily="18" charset="0"/>
              </a:rPr>
              <a:t>; And I will welcome you. </a:t>
            </a:r>
            <a:r>
              <a:rPr lang="en-US" sz="2200" b="1" baseline="30000" dirty="0">
                <a:solidFill>
                  <a:schemeClr val="bg1"/>
                </a:solidFill>
                <a:latin typeface="Bell MT" panose="02020503060305020303" pitchFamily="18" charset="0"/>
              </a:rPr>
              <a:t>18</a:t>
            </a:r>
            <a:r>
              <a:rPr lang="en-US" sz="2200" dirty="0">
                <a:solidFill>
                  <a:schemeClr val="bg1"/>
                </a:solidFill>
                <a:latin typeface="Bell MT" panose="02020503060305020303" pitchFamily="18" charset="0"/>
              </a:rPr>
              <a:t>And I will be a father to you, and you shall be sons and daughters to Me,’ says the Lord Almighty. </a:t>
            </a:r>
            <a:r>
              <a:rPr lang="en-US" sz="2200" b="1" baseline="30000" dirty="0">
                <a:solidFill>
                  <a:schemeClr val="bg1"/>
                </a:solidFill>
                <a:latin typeface="Bell MT" panose="02020503060305020303" pitchFamily="18" charset="0"/>
              </a:rPr>
              <a:t>1</a:t>
            </a:r>
            <a:r>
              <a:rPr lang="en-US" sz="2200" dirty="0">
                <a:solidFill>
                  <a:schemeClr val="bg1"/>
                </a:solidFill>
                <a:latin typeface="Bell MT" panose="02020503060305020303" pitchFamily="18" charset="0"/>
              </a:rPr>
              <a:t>Therefore, having these promises, beloved, let us cleanse ourselves from all defilement of flesh and spirit, perfecting holiness in the fear of God.”</a:t>
            </a:r>
          </a:p>
        </p:txBody>
      </p:sp>
    </p:spTree>
    <p:extLst>
      <p:ext uri="{BB962C8B-B14F-4D97-AF65-F5344CB8AC3E}">
        <p14:creationId xmlns:p14="http://schemas.microsoft.com/office/powerpoint/2010/main" val="343383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AB93574-C4D8-406C-9B72-28DB8F602CD2}"/>
              </a:ext>
            </a:extLst>
          </p:cNvPr>
          <p:cNvGrpSpPr/>
          <p:nvPr/>
        </p:nvGrpSpPr>
        <p:grpSpPr>
          <a:xfrm>
            <a:off x="3157538" y="1009933"/>
            <a:ext cx="8929687" cy="5745709"/>
            <a:chOff x="3402105" y="3645708"/>
            <a:chExt cx="5647766" cy="5773262"/>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402105" y="3645708"/>
              <a:ext cx="5647766" cy="577326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591039" y="3965373"/>
              <a:ext cx="5406885" cy="5051768"/>
            </a:xfrm>
            <a:prstGeom prst="rect">
              <a:avLst/>
            </a:prstGeom>
            <a:noFill/>
          </p:spPr>
          <p:txBody>
            <a:bodyPr wrap="square">
              <a:spAutoFit/>
            </a:bodyPr>
            <a:lstStyle/>
            <a:p>
              <a:pPr>
                <a:lnSpc>
                  <a:spcPct val="115000"/>
                </a:lnSpc>
                <a:tabLst>
                  <a:tab pos="685800" algn="l"/>
                </a:tabLst>
              </a:pPr>
              <a:r>
                <a:rPr lang="en-US" sz="2800" b="1" dirty="0">
                  <a:solidFill>
                    <a:schemeClr val="bg1"/>
                  </a:solidFill>
                  <a:latin typeface="Bell MT" panose="02020503060305020303" pitchFamily="18" charset="0"/>
                </a:rPr>
                <a:t>John 15:1-5</a:t>
              </a:r>
              <a:r>
                <a:rPr lang="en-US" sz="2800" dirty="0">
                  <a:solidFill>
                    <a:schemeClr val="bg1"/>
                  </a:solidFill>
                  <a:latin typeface="Bell MT" panose="02020503060305020303" pitchFamily="18" charset="0"/>
                </a:rPr>
                <a:t> – “</a:t>
              </a:r>
              <a:r>
                <a:rPr lang="en-US" sz="2800" b="1" baseline="30000" dirty="0">
                  <a:solidFill>
                    <a:schemeClr val="bg1"/>
                  </a:solidFill>
                  <a:latin typeface="Bell MT" panose="02020503060305020303" pitchFamily="18" charset="0"/>
                </a:rPr>
                <a:t>1</a:t>
              </a:r>
              <a:r>
                <a:rPr lang="en-US" sz="2800" dirty="0">
                  <a:solidFill>
                    <a:schemeClr val="bg1"/>
                  </a:solidFill>
                  <a:latin typeface="Bell MT" panose="02020503060305020303" pitchFamily="18" charset="0"/>
                </a:rPr>
                <a:t>I am the true vine, and My Father is the vinedresser. </a:t>
              </a:r>
              <a:r>
                <a:rPr lang="en-US" sz="2800" b="1" baseline="30000" dirty="0">
                  <a:solidFill>
                    <a:schemeClr val="bg1"/>
                  </a:solidFill>
                  <a:latin typeface="Bell MT" panose="02020503060305020303" pitchFamily="18" charset="0"/>
                </a:rPr>
                <a:t>2</a:t>
              </a:r>
              <a:r>
                <a:rPr lang="en-US" sz="2800" dirty="0">
                  <a:solidFill>
                    <a:schemeClr val="bg1"/>
                  </a:solidFill>
                  <a:latin typeface="Bell MT" panose="02020503060305020303" pitchFamily="18" charset="0"/>
                </a:rPr>
                <a:t>Every branch in Me that does not bear fruit, He takes away; and every branch that bears fruit, He prunes it so that it may bear more fruit. </a:t>
              </a:r>
              <a:r>
                <a:rPr lang="en-US" sz="2800" b="1" baseline="30000" dirty="0">
                  <a:solidFill>
                    <a:schemeClr val="bg1"/>
                  </a:solidFill>
                  <a:latin typeface="Bell MT" panose="02020503060305020303" pitchFamily="18" charset="0"/>
                </a:rPr>
                <a:t>3</a:t>
              </a:r>
              <a:r>
                <a:rPr lang="en-US" sz="2800" dirty="0">
                  <a:solidFill>
                    <a:schemeClr val="bg1"/>
                  </a:solidFill>
                  <a:latin typeface="Bell MT" panose="02020503060305020303" pitchFamily="18" charset="0"/>
                </a:rPr>
                <a:t>You are already clean because of the word which I have spoken to you. </a:t>
              </a:r>
              <a:r>
                <a:rPr lang="en-US" sz="2800" b="1" baseline="30000" dirty="0">
                  <a:solidFill>
                    <a:schemeClr val="bg1"/>
                  </a:solidFill>
                  <a:latin typeface="Bell MT" panose="02020503060305020303" pitchFamily="18" charset="0"/>
                </a:rPr>
                <a:t>4</a:t>
              </a:r>
              <a:r>
                <a:rPr lang="en-US" sz="2800" dirty="0">
                  <a:solidFill>
                    <a:schemeClr val="bg1"/>
                  </a:solidFill>
                  <a:latin typeface="Bell MT" panose="02020503060305020303" pitchFamily="18" charset="0"/>
                </a:rPr>
                <a:t>Abide in Me, and I in you. As the branch cannot bear fruit of itself unless it abides in the vine, so neither can you unless you abide in Me. </a:t>
              </a:r>
              <a:r>
                <a:rPr lang="en-US" sz="2800" b="1" baseline="30000" dirty="0">
                  <a:solidFill>
                    <a:schemeClr val="bg1"/>
                  </a:solidFill>
                  <a:latin typeface="Bell MT" panose="02020503060305020303" pitchFamily="18" charset="0"/>
                </a:rPr>
                <a:t>5</a:t>
              </a:r>
              <a:r>
                <a:rPr lang="en-US" sz="2800" dirty="0">
                  <a:solidFill>
                    <a:schemeClr val="bg1"/>
                  </a:solidFill>
                  <a:latin typeface="Bell MT" panose="02020503060305020303" pitchFamily="18" charset="0"/>
                </a:rPr>
                <a:t>I am the vine, you are the branches; he who abides in Me and I in him, he bears much fruit, for apart from Me you can do nothing.”</a:t>
              </a:r>
            </a:p>
          </p:txBody>
        </p:sp>
      </p:grpSp>
      <p:sp>
        <p:nvSpPr>
          <p:cNvPr id="9" name="Title 1">
            <a:extLst>
              <a:ext uri="{FF2B5EF4-FFF2-40B4-BE49-F238E27FC236}">
                <a16:creationId xmlns:a16="http://schemas.microsoft.com/office/drawing/2014/main" id="{DFD644AA-4E98-C9F3-A70F-1AC9AF875891}"/>
              </a:ext>
            </a:extLst>
          </p:cNvPr>
          <p:cNvSpPr>
            <a:spLocks noGrp="1"/>
          </p:cNvSpPr>
          <p:nvPr>
            <p:ph type="title"/>
          </p:nvPr>
        </p:nvSpPr>
        <p:spPr>
          <a:xfrm>
            <a:off x="0" y="0"/>
            <a:ext cx="12192000" cy="985837"/>
          </a:xfrm>
        </p:spPr>
        <p:txBody>
          <a:bodyPr>
            <a:noAutofit/>
          </a:bodyPr>
          <a:lstStyle/>
          <a:p>
            <a:pPr algn="ctr"/>
            <a:r>
              <a:rPr lang="en-US" sz="8000" b="1" u="sng" dirty="0">
                <a:latin typeface="Bell MT" panose="02020503060305020303" pitchFamily="18" charset="0"/>
              </a:rPr>
              <a:t>Nature of the Church</a:t>
            </a:r>
          </a:p>
        </p:txBody>
      </p:sp>
      <p:sp>
        <p:nvSpPr>
          <p:cNvPr id="12" name="Content Placeholder 2">
            <a:extLst>
              <a:ext uri="{FF2B5EF4-FFF2-40B4-BE49-F238E27FC236}">
                <a16:creationId xmlns:a16="http://schemas.microsoft.com/office/drawing/2014/main" id="{721A887E-F2C3-8D48-CE41-1B6A971E77E1}"/>
              </a:ext>
            </a:extLst>
          </p:cNvPr>
          <p:cNvSpPr>
            <a:spLocks noGrp="1"/>
          </p:cNvSpPr>
          <p:nvPr>
            <p:ph idx="1"/>
          </p:nvPr>
        </p:nvSpPr>
        <p:spPr>
          <a:xfrm>
            <a:off x="0" y="1042988"/>
            <a:ext cx="3313044" cy="5815012"/>
          </a:xfrm>
        </p:spPr>
        <p:txBody>
          <a:bodyPr>
            <a:normAutofit/>
          </a:bodyPr>
          <a:lstStyle/>
          <a:p>
            <a:pPr>
              <a:buFont typeface="Wingdings" panose="05000000000000000000" pitchFamily="2" charset="2"/>
              <a:buChar char="q"/>
            </a:pPr>
            <a:r>
              <a:rPr lang="en-US" sz="4400" dirty="0">
                <a:latin typeface="Bell MT" panose="02020503060305020303" pitchFamily="18" charset="0"/>
              </a:rPr>
              <a:t>Church</a:t>
            </a:r>
          </a:p>
          <a:p>
            <a:pPr>
              <a:buFont typeface="Wingdings" panose="05000000000000000000" pitchFamily="2" charset="2"/>
              <a:buChar char="q"/>
            </a:pPr>
            <a:r>
              <a:rPr lang="en-US" sz="4400" dirty="0">
                <a:latin typeface="Bell MT" panose="02020503060305020303" pitchFamily="18" charset="0"/>
              </a:rPr>
              <a:t>Kingdom</a:t>
            </a:r>
          </a:p>
          <a:p>
            <a:pPr>
              <a:buFont typeface="Wingdings" panose="05000000000000000000" pitchFamily="2" charset="2"/>
              <a:buChar char="q"/>
            </a:pPr>
            <a:r>
              <a:rPr lang="en-US" sz="4400" dirty="0">
                <a:latin typeface="Bell MT" panose="02020503060305020303" pitchFamily="18" charset="0"/>
              </a:rPr>
              <a:t>Body</a:t>
            </a:r>
          </a:p>
          <a:p>
            <a:pPr>
              <a:buFont typeface="Wingdings" panose="05000000000000000000" pitchFamily="2" charset="2"/>
              <a:buChar char="q"/>
            </a:pPr>
            <a:r>
              <a:rPr lang="en-US" sz="4400" dirty="0">
                <a:latin typeface="Bell MT" panose="02020503060305020303" pitchFamily="18" charset="0"/>
              </a:rPr>
              <a:t>Household</a:t>
            </a:r>
          </a:p>
          <a:p>
            <a:pPr>
              <a:buFont typeface="Wingdings" panose="05000000000000000000" pitchFamily="2" charset="2"/>
              <a:buChar char="q"/>
            </a:pPr>
            <a:r>
              <a:rPr lang="en-US" sz="4400" dirty="0">
                <a:latin typeface="Bell MT" panose="02020503060305020303" pitchFamily="18" charset="0"/>
              </a:rPr>
              <a:t>Temple</a:t>
            </a:r>
          </a:p>
          <a:p>
            <a:pPr>
              <a:buFont typeface="Wingdings" panose="05000000000000000000" pitchFamily="2" charset="2"/>
              <a:buChar char="q"/>
            </a:pPr>
            <a:r>
              <a:rPr lang="en-US" sz="4400" dirty="0">
                <a:latin typeface="Bell MT" panose="02020503060305020303" pitchFamily="18" charset="0"/>
              </a:rPr>
              <a:t>Vineyard</a:t>
            </a:r>
          </a:p>
        </p:txBody>
      </p:sp>
    </p:spTree>
    <p:extLst>
      <p:ext uri="{BB962C8B-B14F-4D97-AF65-F5344CB8AC3E}">
        <p14:creationId xmlns:p14="http://schemas.microsoft.com/office/powerpoint/2010/main" val="253700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143250" y="1009930"/>
            <a:ext cx="8943975" cy="393354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8A46BF2-5ECC-4165-AA93-C850B4F6D92F}"/>
              </a:ext>
            </a:extLst>
          </p:cNvPr>
          <p:cNvSpPr txBox="1"/>
          <p:nvPr/>
        </p:nvSpPr>
        <p:spPr>
          <a:xfrm>
            <a:off x="3414713" y="1155279"/>
            <a:ext cx="8601075" cy="3790974"/>
          </a:xfrm>
          <a:prstGeom prst="rect">
            <a:avLst/>
          </a:prstGeom>
          <a:noFill/>
        </p:spPr>
        <p:txBody>
          <a:bodyPr wrap="square">
            <a:spAutoFit/>
          </a:bodyPr>
          <a:lstStyle/>
          <a:p>
            <a:pPr>
              <a:lnSpc>
                <a:spcPct val="115000"/>
              </a:lnSpc>
              <a:tabLst>
                <a:tab pos="685800" algn="l"/>
              </a:tabLst>
            </a:pPr>
            <a:r>
              <a:rPr lang="en-US" sz="2500" b="1" dirty="0">
                <a:solidFill>
                  <a:schemeClr val="bg1"/>
                </a:solidFill>
                <a:latin typeface="Bell MT" panose="02020503060305020303" pitchFamily="18" charset="0"/>
              </a:rPr>
              <a:t>2 Cor 11:2</a:t>
            </a:r>
            <a:r>
              <a:rPr lang="en-US" sz="2500" dirty="0">
                <a:solidFill>
                  <a:schemeClr val="bg1"/>
                </a:solidFill>
                <a:latin typeface="Bell MT" panose="02020503060305020303" pitchFamily="18" charset="0"/>
              </a:rPr>
              <a:t> – “For I am jealous for you with a godly jealousy; for I betrothed you to one husband, so that to Christ I might present you as a pure virgin.”</a:t>
            </a:r>
          </a:p>
          <a:p>
            <a:pPr>
              <a:lnSpc>
                <a:spcPct val="115000"/>
              </a:lnSpc>
              <a:tabLst>
                <a:tab pos="685800" algn="l"/>
              </a:tabLst>
            </a:pPr>
            <a:endParaRPr lang="en-US" sz="1000" dirty="0">
              <a:solidFill>
                <a:schemeClr val="bg1"/>
              </a:solidFill>
              <a:latin typeface="Bell MT" panose="02020503060305020303" pitchFamily="18" charset="0"/>
            </a:endParaRPr>
          </a:p>
          <a:p>
            <a:pPr>
              <a:lnSpc>
                <a:spcPct val="115000"/>
              </a:lnSpc>
              <a:tabLst>
                <a:tab pos="685800" algn="l"/>
              </a:tabLst>
            </a:pPr>
            <a:r>
              <a:rPr lang="en-US" sz="2500" b="1" dirty="0">
                <a:solidFill>
                  <a:schemeClr val="bg1"/>
                </a:solidFill>
                <a:latin typeface="Bell MT" panose="02020503060305020303" pitchFamily="18" charset="0"/>
              </a:rPr>
              <a:t>Rev 19:7-8</a:t>
            </a:r>
            <a:r>
              <a:rPr lang="en-US" sz="2500" dirty="0">
                <a:solidFill>
                  <a:schemeClr val="bg1"/>
                </a:solidFill>
                <a:latin typeface="Bell MT" panose="02020503060305020303" pitchFamily="18" charset="0"/>
              </a:rPr>
              <a:t> – “‘Let us rejoice and be glad and give the glory to Him, for the marriage of the Lamb has come and His bride has made herself ready.” </a:t>
            </a:r>
            <a:r>
              <a:rPr lang="en-US" sz="2500" b="1" baseline="30000" dirty="0">
                <a:solidFill>
                  <a:schemeClr val="bg1"/>
                </a:solidFill>
                <a:latin typeface="Bell MT" panose="02020503060305020303" pitchFamily="18" charset="0"/>
              </a:rPr>
              <a:t>8</a:t>
            </a:r>
            <a:r>
              <a:rPr lang="en-US" sz="2500" dirty="0">
                <a:solidFill>
                  <a:schemeClr val="bg1"/>
                </a:solidFill>
                <a:latin typeface="Bell MT" panose="02020503060305020303" pitchFamily="18" charset="0"/>
              </a:rPr>
              <a:t>It was given to her to clothe herself in fine linen, bright and clean; for the fine linen is the righteous acts of the saints.”</a:t>
            </a:r>
          </a:p>
        </p:txBody>
      </p:sp>
      <p:pic>
        <p:nvPicPr>
          <p:cNvPr id="3074" name="Picture 2" descr="Article of Faith: Dead to the law: Married to Christ, By Femi Aribisala">
            <a:extLst>
              <a:ext uri="{FF2B5EF4-FFF2-40B4-BE49-F238E27FC236}">
                <a16:creationId xmlns:a16="http://schemas.microsoft.com/office/drawing/2014/main" id="{66AB9B73-CE4F-4506-9DB8-203CC59F4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113" y="5043488"/>
            <a:ext cx="8848518" cy="1675364"/>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E9DA39C3-30CA-2D68-3AD5-2D0BAD194B25}"/>
              </a:ext>
            </a:extLst>
          </p:cNvPr>
          <p:cNvSpPr>
            <a:spLocks noGrp="1"/>
          </p:cNvSpPr>
          <p:nvPr>
            <p:ph type="title"/>
          </p:nvPr>
        </p:nvSpPr>
        <p:spPr>
          <a:xfrm>
            <a:off x="0" y="0"/>
            <a:ext cx="12192000" cy="985837"/>
          </a:xfrm>
        </p:spPr>
        <p:txBody>
          <a:bodyPr>
            <a:noAutofit/>
          </a:bodyPr>
          <a:lstStyle/>
          <a:p>
            <a:pPr algn="ctr"/>
            <a:r>
              <a:rPr lang="en-US" sz="8000" b="1" u="sng" dirty="0">
                <a:latin typeface="Bell MT" panose="02020503060305020303" pitchFamily="18" charset="0"/>
              </a:rPr>
              <a:t>Nature of the Church</a:t>
            </a:r>
          </a:p>
        </p:txBody>
      </p:sp>
      <p:sp>
        <p:nvSpPr>
          <p:cNvPr id="12" name="Content Placeholder 2">
            <a:extLst>
              <a:ext uri="{FF2B5EF4-FFF2-40B4-BE49-F238E27FC236}">
                <a16:creationId xmlns:a16="http://schemas.microsoft.com/office/drawing/2014/main" id="{56EC2A26-D4C4-0E3B-2804-5C31B00C9851}"/>
              </a:ext>
            </a:extLst>
          </p:cNvPr>
          <p:cNvSpPr>
            <a:spLocks noGrp="1"/>
          </p:cNvSpPr>
          <p:nvPr>
            <p:ph idx="1"/>
          </p:nvPr>
        </p:nvSpPr>
        <p:spPr>
          <a:xfrm>
            <a:off x="0" y="1042988"/>
            <a:ext cx="3313044" cy="5815012"/>
          </a:xfrm>
        </p:spPr>
        <p:txBody>
          <a:bodyPr>
            <a:normAutofit/>
          </a:bodyPr>
          <a:lstStyle/>
          <a:p>
            <a:pPr>
              <a:buFont typeface="Wingdings" panose="05000000000000000000" pitchFamily="2" charset="2"/>
              <a:buChar char="q"/>
            </a:pPr>
            <a:r>
              <a:rPr lang="en-US" sz="4400" dirty="0">
                <a:latin typeface="Bell MT" panose="02020503060305020303" pitchFamily="18" charset="0"/>
              </a:rPr>
              <a:t>Church</a:t>
            </a:r>
          </a:p>
          <a:p>
            <a:pPr>
              <a:buFont typeface="Wingdings" panose="05000000000000000000" pitchFamily="2" charset="2"/>
              <a:buChar char="q"/>
            </a:pPr>
            <a:r>
              <a:rPr lang="en-US" sz="4400" dirty="0">
                <a:latin typeface="Bell MT" panose="02020503060305020303" pitchFamily="18" charset="0"/>
              </a:rPr>
              <a:t>Kingdom</a:t>
            </a:r>
          </a:p>
          <a:p>
            <a:pPr>
              <a:buFont typeface="Wingdings" panose="05000000000000000000" pitchFamily="2" charset="2"/>
              <a:buChar char="q"/>
            </a:pPr>
            <a:r>
              <a:rPr lang="en-US" sz="4400" dirty="0">
                <a:latin typeface="Bell MT" panose="02020503060305020303" pitchFamily="18" charset="0"/>
              </a:rPr>
              <a:t>Body</a:t>
            </a:r>
          </a:p>
          <a:p>
            <a:pPr>
              <a:buFont typeface="Wingdings" panose="05000000000000000000" pitchFamily="2" charset="2"/>
              <a:buChar char="q"/>
            </a:pPr>
            <a:r>
              <a:rPr lang="en-US" sz="4400" dirty="0">
                <a:latin typeface="Bell MT" panose="02020503060305020303" pitchFamily="18" charset="0"/>
              </a:rPr>
              <a:t>Household</a:t>
            </a:r>
          </a:p>
          <a:p>
            <a:pPr>
              <a:buFont typeface="Wingdings" panose="05000000000000000000" pitchFamily="2" charset="2"/>
              <a:buChar char="q"/>
            </a:pPr>
            <a:r>
              <a:rPr lang="en-US" sz="4400" dirty="0">
                <a:latin typeface="Bell MT" panose="02020503060305020303" pitchFamily="18" charset="0"/>
              </a:rPr>
              <a:t>Temple</a:t>
            </a:r>
          </a:p>
          <a:p>
            <a:pPr>
              <a:buFont typeface="Wingdings" panose="05000000000000000000" pitchFamily="2" charset="2"/>
              <a:buChar char="q"/>
            </a:pPr>
            <a:r>
              <a:rPr lang="en-US" sz="4400" dirty="0">
                <a:latin typeface="Bell MT" panose="02020503060305020303" pitchFamily="18" charset="0"/>
              </a:rPr>
              <a:t>Vineyard</a:t>
            </a:r>
          </a:p>
          <a:p>
            <a:pPr>
              <a:buFont typeface="Wingdings" panose="05000000000000000000" pitchFamily="2" charset="2"/>
              <a:buChar char="q"/>
            </a:pPr>
            <a:r>
              <a:rPr lang="en-US" sz="4400" dirty="0">
                <a:latin typeface="Bell MT" panose="02020503060305020303" pitchFamily="18" charset="0"/>
              </a:rPr>
              <a:t>Bride</a:t>
            </a:r>
          </a:p>
        </p:txBody>
      </p:sp>
    </p:spTree>
    <p:extLst>
      <p:ext uri="{BB962C8B-B14F-4D97-AF65-F5344CB8AC3E}">
        <p14:creationId xmlns:p14="http://schemas.microsoft.com/office/powerpoint/2010/main" val="339875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Down 4">
            <a:extLst>
              <a:ext uri="{FF2B5EF4-FFF2-40B4-BE49-F238E27FC236}">
                <a16:creationId xmlns:a16="http://schemas.microsoft.com/office/drawing/2014/main" id="{7FF8654F-E773-4C9E-870B-20A05B272BC2}"/>
              </a:ext>
            </a:extLst>
          </p:cNvPr>
          <p:cNvSpPr/>
          <p:nvPr/>
        </p:nvSpPr>
        <p:spPr>
          <a:xfrm>
            <a:off x="9643872" y="0"/>
            <a:ext cx="2548128" cy="6858000"/>
          </a:xfrm>
          <a:prstGeom prst="downArrow">
            <a:avLst>
              <a:gd name="adj1" fmla="val 5000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9FCE9-CDCD-47F7-88DF-B334B3B24039}"/>
              </a:ext>
            </a:extLst>
          </p:cNvPr>
          <p:cNvSpPr>
            <a:spLocks noGrp="1"/>
          </p:cNvSpPr>
          <p:nvPr>
            <p:ph type="title"/>
          </p:nvPr>
        </p:nvSpPr>
        <p:spPr>
          <a:xfrm>
            <a:off x="10355580" y="0"/>
            <a:ext cx="1101165" cy="6690360"/>
          </a:xfrm>
        </p:spPr>
        <p:txBody>
          <a:bodyPr vert="wordArtVert" lIns="91440" tIns="45720" rIns="91440" bIns="45720" rtlCol="0" anchor="ctr">
            <a:noAutofit/>
          </a:bodyPr>
          <a:lstStyle/>
          <a:p>
            <a:pPr algn="ctr"/>
            <a:r>
              <a:rPr lang="en-US" sz="3800" b="1" dirty="0">
                <a:solidFill>
                  <a:schemeClr val="bg1"/>
                </a:solidFill>
                <a:latin typeface="Bell MT" panose="02020503060305020303" pitchFamily="18" charset="0"/>
              </a:rPr>
              <a:t>CURRICULUM</a:t>
            </a:r>
            <a:endParaRPr lang="en-US" sz="3800" dirty="0">
              <a:solidFill>
                <a:schemeClr val="bg1"/>
              </a:solidFill>
            </a:endParaRPr>
          </a:p>
        </p:txBody>
      </p:sp>
      <p:sp>
        <p:nvSpPr>
          <p:cNvPr id="3" name="Content Placeholder 2">
            <a:extLst>
              <a:ext uri="{FF2B5EF4-FFF2-40B4-BE49-F238E27FC236}">
                <a16:creationId xmlns:a16="http://schemas.microsoft.com/office/drawing/2014/main" id="{7E401570-463D-4310-8EA0-B60CCBB68230}"/>
              </a:ext>
            </a:extLst>
          </p:cNvPr>
          <p:cNvSpPr>
            <a:spLocks noGrp="1"/>
          </p:cNvSpPr>
          <p:nvPr>
            <p:ph idx="1"/>
          </p:nvPr>
        </p:nvSpPr>
        <p:spPr>
          <a:xfrm>
            <a:off x="0" y="0"/>
            <a:ext cx="10570464" cy="6858000"/>
          </a:xfrm>
        </p:spPr>
        <p:txBody>
          <a:bodyPr numCol="2">
            <a:normAutofit/>
          </a:bodyPr>
          <a:lstStyle/>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06: </a:t>
            </a:r>
            <a:r>
              <a:rPr lang="en-US" sz="2500" b="1" dirty="0">
                <a:solidFill>
                  <a:srgbClr val="002060"/>
                </a:solidFill>
                <a:latin typeface="Bell MT" panose="02020503060305020303" pitchFamily="18" charset="0"/>
              </a:rPr>
              <a:t>Introduction</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13: </a:t>
            </a:r>
            <a:r>
              <a:rPr lang="en-US" sz="2500" b="1" dirty="0">
                <a:solidFill>
                  <a:srgbClr val="002060"/>
                </a:solidFill>
                <a:latin typeface="Bell MT" panose="02020503060305020303" pitchFamily="18" charset="0"/>
              </a:rPr>
              <a:t>Its Nature</a:t>
            </a:r>
          </a:p>
          <a:p>
            <a:pPr>
              <a:lnSpc>
                <a:spcPct val="160000"/>
              </a:lnSpc>
              <a:buFont typeface="Wingdings" panose="05000000000000000000" pitchFamily="2" charset="2"/>
              <a:buChar char="q"/>
            </a:pPr>
            <a:r>
              <a:rPr lang="en-US" sz="2500" dirty="0">
                <a:solidFill>
                  <a:srgbClr val="FF0000"/>
                </a:solidFill>
                <a:latin typeface="Bell MT" panose="02020503060305020303" pitchFamily="18" charset="0"/>
              </a:rPr>
              <a:t>Sep 20:  </a:t>
            </a:r>
            <a:r>
              <a:rPr lang="en-US" sz="2500" b="1" dirty="0">
                <a:solidFill>
                  <a:srgbClr val="FF0000"/>
                </a:solidFill>
                <a:latin typeface="Bell MT" panose="02020503060305020303" pitchFamily="18" charset="0"/>
              </a:rPr>
              <a:t>Its Standard of Authority</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27:  </a:t>
            </a:r>
            <a:r>
              <a:rPr lang="en-US" sz="2500" b="1" dirty="0">
                <a:solidFill>
                  <a:srgbClr val="002060"/>
                </a:solidFill>
                <a:latin typeface="Bell MT" panose="02020503060305020303" pitchFamily="18" charset="0"/>
              </a:rPr>
              <a:t>False Standards (1)</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04:  </a:t>
            </a:r>
            <a:r>
              <a:rPr lang="en-US" sz="2500" b="1" dirty="0">
                <a:solidFill>
                  <a:srgbClr val="002060"/>
                </a:solidFill>
                <a:latin typeface="Bell MT" panose="02020503060305020303" pitchFamily="18" charset="0"/>
              </a:rPr>
              <a:t>False Standards (2))</a:t>
            </a:r>
            <a:endParaRPr lang="en-US" sz="2500" dirty="0">
              <a:solidFill>
                <a:srgbClr val="002060"/>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11:  </a:t>
            </a:r>
            <a:r>
              <a:rPr lang="en-US" sz="2500" b="1" dirty="0">
                <a:solidFill>
                  <a:srgbClr val="002060"/>
                </a:solidFill>
                <a:latin typeface="Bell MT" panose="02020503060305020303" pitchFamily="18" charset="0"/>
              </a:rPr>
              <a:t>Applying the Standard (1)</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18:  </a:t>
            </a:r>
            <a:r>
              <a:rPr lang="en-US" sz="2500" b="1" dirty="0">
                <a:solidFill>
                  <a:srgbClr val="002060"/>
                </a:solidFill>
                <a:latin typeface="Bell MT" panose="02020503060305020303" pitchFamily="18" charset="0"/>
              </a:rPr>
              <a:t>Applying the Standard (2)</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25:  </a:t>
            </a:r>
            <a:r>
              <a:rPr lang="en-US" sz="2500" b="1" dirty="0">
                <a:solidFill>
                  <a:srgbClr val="002060"/>
                </a:solidFill>
                <a:latin typeface="Bell MT" panose="02020503060305020303" pitchFamily="18" charset="0"/>
              </a:rPr>
              <a:t>Local Organization (1)</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01:  </a:t>
            </a:r>
            <a:r>
              <a:rPr lang="en-US" sz="2500" b="1" dirty="0">
                <a:solidFill>
                  <a:srgbClr val="002060"/>
                </a:solidFill>
                <a:latin typeface="Bell MT" panose="02020503060305020303" pitchFamily="18" charset="0"/>
              </a:rPr>
              <a:t>Local Organization (2)</a:t>
            </a:r>
            <a:endParaRPr lang="en-US" sz="2500" dirty="0">
              <a:solidFill>
                <a:srgbClr val="002060"/>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08:  </a:t>
            </a:r>
            <a:r>
              <a:rPr lang="en-US" sz="2500" b="1" dirty="0">
                <a:solidFill>
                  <a:srgbClr val="002060"/>
                </a:solidFill>
                <a:latin typeface="Bell MT" panose="02020503060305020303" pitchFamily="18" charset="0"/>
              </a:rPr>
              <a:t>Local Organization (3)</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15:  </a:t>
            </a:r>
            <a:r>
              <a:rPr lang="en-US" sz="2500" b="1" dirty="0">
                <a:solidFill>
                  <a:srgbClr val="002060"/>
                </a:solidFill>
                <a:latin typeface="Bell MT" panose="02020503060305020303" pitchFamily="18" charset="0"/>
              </a:rPr>
              <a:t>Nature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22: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29:  </a:t>
            </a:r>
            <a:r>
              <a:rPr lang="en-US" sz="2500" b="1" dirty="0">
                <a:solidFill>
                  <a:srgbClr val="002060"/>
                </a:solidFill>
                <a:latin typeface="Bell MT" panose="02020503060305020303" pitchFamily="18" charset="0"/>
              </a:rPr>
              <a:t>Elements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06:  </a:t>
            </a:r>
            <a:r>
              <a:rPr lang="en-US" sz="2500" b="1" dirty="0">
                <a:solidFill>
                  <a:srgbClr val="002060"/>
                </a:solidFill>
                <a:latin typeface="Bell MT" panose="02020503060305020303" pitchFamily="18" charset="0"/>
              </a:rPr>
              <a:t>Its Work of Edification</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13:  </a:t>
            </a:r>
            <a:r>
              <a:rPr lang="en-US" sz="2500" b="1" dirty="0">
                <a:solidFill>
                  <a:srgbClr val="002060"/>
                </a:solidFill>
                <a:latin typeface="Bell MT" panose="02020503060305020303" pitchFamily="18" charset="0"/>
              </a:rPr>
              <a:t>Its Work of Evangelism</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20:  </a:t>
            </a:r>
            <a:r>
              <a:rPr lang="en-US" sz="2500" b="1" dirty="0">
                <a:solidFill>
                  <a:srgbClr val="002060"/>
                </a:solidFill>
                <a:latin typeface="Bell MT" panose="02020503060305020303" pitchFamily="18" charset="0"/>
              </a:rPr>
              <a:t>Its Work of Benevolence</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27: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Jan 03:  </a:t>
            </a:r>
            <a:r>
              <a:rPr lang="en-US" sz="2500" b="1" dirty="0">
                <a:solidFill>
                  <a:srgbClr val="002060"/>
                </a:solidFill>
                <a:highlight>
                  <a:srgbClr val="FFFF00"/>
                </a:highlight>
                <a:latin typeface="Bell MT" panose="02020503060305020303" pitchFamily="18" charset="0"/>
              </a:rPr>
              <a:t>***No Class***</a:t>
            </a:r>
          </a:p>
        </p:txBody>
      </p:sp>
    </p:spTree>
    <p:extLst>
      <p:ext uri="{BB962C8B-B14F-4D97-AF65-F5344CB8AC3E}">
        <p14:creationId xmlns:p14="http://schemas.microsoft.com/office/powerpoint/2010/main" val="375002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Down 4">
            <a:extLst>
              <a:ext uri="{FF2B5EF4-FFF2-40B4-BE49-F238E27FC236}">
                <a16:creationId xmlns:a16="http://schemas.microsoft.com/office/drawing/2014/main" id="{7FF8654F-E773-4C9E-870B-20A05B272BC2}"/>
              </a:ext>
            </a:extLst>
          </p:cNvPr>
          <p:cNvSpPr/>
          <p:nvPr/>
        </p:nvSpPr>
        <p:spPr>
          <a:xfrm>
            <a:off x="9643872" y="0"/>
            <a:ext cx="2548128" cy="6858000"/>
          </a:xfrm>
          <a:prstGeom prst="downArrow">
            <a:avLst>
              <a:gd name="adj1" fmla="val 5000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9FCE9-CDCD-47F7-88DF-B334B3B24039}"/>
              </a:ext>
            </a:extLst>
          </p:cNvPr>
          <p:cNvSpPr>
            <a:spLocks noGrp="1"/>
          </p:cNvSpPr>
          <p:nvPr>
            <p:ph type="title"/>
          </p:nvPr>
        </p:nvSpPr>
        <p:spPr>
          <a:xfrm>
            <a:off x="10355580" y="0"/>
            <a:ext cx="1101165" cy="6690360"/>
          </a:xfrm>
        </p:spPr>
        <p:txBody>
          <a:bodyPr vert="wordArtVert" lIns="91440" tIns="45720" rIns="91440" bIns="45720" rtlCol="0" anchor="ctr">
            <a:noAutofit/>
          </a:bodyPr>
          <a:lstStyle/>
          <a:p>
            <a:pPr algn="ctr"/>
            <a:r>
              <a:rPr lang="en-US" sz="3800" b="1" dirty="0">
                <a:solidFill>
                  <a:schemeClr val="bg1"/>
                </a:solidFill>
                <a:latin typeface="Bell MT" panose="02020503060305020303" pitchFamily="18" charset="0"/>
              </a:rPr>
              <a:t>CURRICULUM</a:t>
            </a:r>
            <a:endParaRPr lang="en-US" sz="3800" dirty="0">
              <a:solidFill>
                <a:schemeClr val="bg1"/>
              </a:solidFill>
            </a:endParaRPr>
          </a:p>
        </p:txBody>
      </p:sp>
      <p:sp>
        <p:nvSpPr>
          <p:cNvPr id="3" name="Content Placeholder 2">
            <a:extLst>
              <a:ext uri="{FF2B5EF4-FFF2-40B4-BE49-F238E27FC236}">
                <a16:creationId xmlns:a16="http://schemas.microsoft.com/office/drawing/2014/main" id="{7E401570-463D-4310-8EA0-B60CCBB68230}"/>
              </a:ext>
            </a:extLst>
          </p:cNvPr>
          <p:cNvSpPr>
            <a:spLocks noGrp="1"/>
          </p:cNvSpPr>
          <p:nvPr>
            <p:ph idx="1"/>
          </p:nvPr>
        </p:nvSpPr>
        <p:spPr>
          <a:xfrm>
            <a:off x="0" y="0"/>
            <a:ext cx="10570464" cy="6858000"/>
          </a:xfrm>
        </p:spPr>
        <p:txBody>
          <a:bodyPr numCol="2">
            <a:normAutofit/>
          </a:bodyPr>
          <a:lstStyle/>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06: </a:t>
            </a:r>
            <a:r>
              <a:rPr lang="en-US" sz="2500" b="1" dirty="0">
                <a:solidFill>
                  <a:srgbClr val="002060"/>
                </a:solidFill>
                <a:latin typeface="Bell MT" panose="02020503060305020303" pitchFamily="18" charset="0"/>
              </a:rPr>
              <a:t>Introduction</a:t>
            </a:r>
          </a:p>
          <a:p>
            <a:pPr>
              <a:lnSpc>
                <a:spcPct val="160000"/>
              </a:lnSpc>
              <a:buFont typeface="Wingdings" panose="05000000000000000000" pitchFamily="2" charset="2"/>
              <a:buChar char="q"/>
            </a:pPr>
            <a:r>
              <a:rPr lang="en-US" sz="2500" dirty="0">
                <a:solidFill>
                  <a:srgbClr val="FF0000"/>
                </a:solidFill>
                <a:latin typeface="Bell MT" panose="02020503060305020303" pitchFamily="18" charset="0"/>
              </a:rPr>
              <a:t>Sep 13: </a:t>
            </a:r>
            <a:r>
              <a:rPr lang="en-US" sz="2500" b="1" dirty="0">
                <a:solidFill>
                  <a:srgbClr val="FF0000"/>
                </a:solidFill>
                <a:latin typeface="Bell MT" panose="02020503060305020303" pitchFamily="18" charset="0"/>
              </a:rPr>
              <a:t>Its Nature</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20:  </a:t>
            </a:r>
            <a:r>
              <a:rPr lang="en-US" sz="2500" b="1" dirty="0">
                <a:solidFill>
                  <a:srgbClr val="002060"/>
                </a:solidFill>
                <a:latin typeface="Bell MT" panose="02020503060305020303" pitchFamily="18" charset="0"/>
              </a:rPr>
              <a:t>Its Standard of Authority</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27:  </a:t>
            </a:r>
            <a:r>
              <a:rPr lang="en-US" sz="2500" b="1" dirty="0">
                <a:solidFill>
                  <a:srgbClr val="002060"/>
                </a:solidFill>
                <a:latin typeface="Bell MT" panose="02020503060305020303" pitchFamily="18" charset="0"/>
              </a:rPr>
              <a:t>False Standards (1)</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04:  </a:t>
            </a:r>
            <a:r>
              <a:rPr lang="en-US" sz="2500" b="1" dirty="0">
                <a:solidFill>
                  <a:srgbClr val="002060"/>
                </a:solidFill>
                <a:latin typeface="Bell MT" panose="02020503060305020303" pitchFamily="18" charset="0"/>
              </a:rPr>
              <a:t>False Standards (2))</a:t>
            </a:r>
            <a:endParaRPr lang="en-US" sz="2500" dirty="0">
              <a:solidFill>
                <a:srgbClr val="002060"/>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11:  </a:t>
            </a:r>
            <a:r>
              <a:rPr lang="en-US" sz="2500" b="1" dirty="0">
                <a:solidFill>
                  <a:srgbClr val="002060"/>
                </a:solidFill>
                <a:latin typeface="Bell MT" panose="02020503060305020303" pitchFamily="18" charset="0"/>
              </a:rPr>
              <a:t>Applying the Standard (1)</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18:  </a:t>
            </a:r>
            <a:r>
              <a:rPr lang="en-US" sz="2500" b="1" dirty="0">
                <a:solidFill>
                  <a:srgbClr val="002060"/>
                </a:solidFill>
                <a:latin typeface="Bell MT" panose="02020503060305020303" pitchFamily="18" charset="0"/>
              </a:rPr>
              <a:t>Applying the Standard (2)</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25:  </a:t>
            </a:r>
            <a:r>
              <a:rPr lang="en-US" sz="2500" b="1" dirty="0">
                <a:solidFill>
                  <a:srgbClr val="002060"/>
                </a:solidFill>
                <a:latin typeface="Bell MT" panose="02020503060305020303" pitchFamily="18" charset="0"/>
              </a:rPr>
              <a:t>Local Organization (1)</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01:  </a:t>
            </a:r>
            <a:r>
              <a:rPr lang="en-US" sz="2500" b="1" dirty="0">
                <a:solidFill>
                  <a:srgbClr val="002060"/>
                </a:solidFill>
                <a:latin typeface="Bell MT" panose="02020503060305020303" pitchFamily="18" charset="0"/>
              </a:rPr>
              <a:t>Local Organization (2)</a:t>
            </a:r>
            <a:endParaRPr lang="en-US" sz="2500" dirty="0">
              <a:solidFill>
                <a:srgbClr val="002060"/>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08:  </a:t>
            </a:r>
            <a:r>
              <a:rPr lang="en-US" sz="2500" b="1" dirty="0">
                <a:solidFill>
                  <a:srgbClr val="002060"/>
                </a:solidFill>
                <a:latin typeface="Bell MT" panose="02020503060305020303" pitchFamily="18" charset="0"/>
              </a:rPr>
              <a:t>Local Organization (3)</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15:  </a:t>
            </a:r>
            <a:r>
              <a:rPr lang="en-US" sz="2500" b="1" dirty="0">
                <a:solidFill>
                  <a:srgbClr val="002060"/>
                </a:solidFill>
                <a:latin typeface="Bell MT" panose="02020503060305020303" pitchFamily="18" charset="0"/>
              </a:rPr>
              <a:t>Nature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22: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29:  </a:t>
            </a:r>
            <a:r>
              <a:rPr lang="en-US" sz="2500" b="1" dirty="0">
                <a:solidFill>
                  <a:srgbClr val="002060"/>
                </a:solidFill>
                <a:latin typeface="Bell MT" panose="02020503060305020303" pitchFamily="18" charset="0"/>
              </a:rPr>
              <a:t>Elements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06:  </a:t>
            </a:r>
            <a:r>
              <a:rPr lang="en-US" sz="2500" b="1" dirty="0">
                <a:solidFill>
                  <a:srgbClr val="002060"/>
                </a:solidFill>
                <a:latin typeface="Bell MT" panose="02020503060305020303" pitchFamily="18" charset="0"/>
              </a:rPr>
              <a:t>Its Work of Edification</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13:  </a:t>
            </a:r>
            <a:r>
              <a:rPr lang="en-US" sz="2500" b="1" dirty="0">
                <a:solidFill>
                  <a:srgbClr val="002060"/>
                </a:solidFill>
                <a:latin typeface="Bell MT" panose="02020503060305020303" pitchFamily="18" charset="0"/>
              </a:rPr>
              <a:t>Its Work of Evangelism</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20:  </a:t>
            </a:r>
            <a:r>
              <a:rPr lang="en-US" sz="2500" b="1" dirty="0">
                <a:solidFill>
                  <a:srgbClr val="002060"/>
                </a:solidFill>
                <a:latin typeface="Bell MT" panose="02020503060305020303" pitchFamily="18" charset="0"/>
              </a:rPr>
              <a:t>Its Work of Benevolence</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27: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Jan 03:  </a:t>
            </a:r>
            <a:r>
              <a:rPr lang="en-US" sz="2500" b="1" dirty="0">
                <a:solidFill>
                  <a:srgbClr val="002060"/>
                </a:solidFill>
                <a:highlight>
                  <a:srgbClr val="FFFF00"/>
                </a:highlight>
                <a:latin typeface="Bell MT" panose="02020503060305020303" pitchFamily="18" charset="0"/>
              </a:rPr>
              <a:t>***No Class***</a:t>
            </a:r>
          </a:p>
        </p:txBody>
      </p:sp>
    </p:spTree>
    <p:extLst>
      <p:ext uri="{BB962C8B-B14F-4D97-AF65-F5344CB8AC3E}">
        <p14:creationId xmlns:p14="http://schemas.microsoft.com/office/powerpoint/2010/main" val="328772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33800" y="318464"/>
            <a:ext cx="4434227" cy="1477328"/>
          </a:xfrm>
          <a:prstGeom prst="rect">
            <a:avLst/>
          </a:prstGeom>
          <a:noFill/>
        </p:spPr>
        <p:txBody>
          <a:bodyPr wrap="none" rtlCol="0">
            <a:spAutoFit/>
          </a:bodyPr>
          <a:lstStyle/>
          <a:p>
            <a:r>
              <a:rPr lang="en-US" sz="9000" dirty="0">
                <a:latin typeface="Buxton Sketch" panose="03080500000500000004" pitchFamily="66" charset="0"/>
              </a:rPr>
              <a:t>“Ekklesia”</a:t>
            </a:r>
          </a:p>
        </p:txBody>
      </p:sp>
      <p:sp>
        <p:nvSpPr>
          <p:cNvPr id="7" name="TextBox 6"/>
          <p:cNvSpPr txBox="1"/>
          <p:nvPr/>
        </p:nvSpPr>
        <p:spPr>
          <a:xfrm>
            <a:off x="4186239" y="328614"/>
            <a:ext cx="1167307" cy="1477328"/>
          </a:xfrm>
          <a:prstGeom prst="rect">
            <a:avLst/>
          </a:prstGeom>
          <a:noFill/>
        </p:spPr>
        <p:txBody>
          <a:bodyPr wrap="none" rtlCol="0">
            <a:spAutoFit/>
          </a:bodyPr>
          <a:lstStyle/>
          <a:p>
            <a:r>
              <a:rPr lang="en-US" sz="9000" dirty="0" err="1">
                <a:latin typeface="Buxton Sketch" panose="03080500000500000004" pitchFamily="66" charset="0"/>
              </a:rPr>
              <a:t>Ek</a:t>
            </a:r>
            <a:endParaRPr lang="en-US" sz="9000" dirty="0">
              <a:latin typeface="Buxton Sketch" panose="03080500000500000004" pitchFamily="66" charset="0"/>
            </a:endParaRPr>
          </a:p>
        </p:txBody>
      </p:sp>
      <p:sp>
        <p:nvSpPr>
          <p:cNvPr id="8" name="TextBox 7"/>
          <p:cNvSpPr txBox="1"/>
          <p:nvPr/>
        </p:nvSpPr>
        <p:spPr>
          <a:xfrm>
            <a:off x="5148920" y="331899"/>
            <a:ext cx="2512226" cy="1477328"/>
          </a:xfrm>
          <a:prstGeom prst="rect">
            <a:avLst/>
          </a:prstGeom>
          <a:noFill/>
        </p:spPr>
        <p:txBody>
          <a:bodyPr wrap="none" rtlCol="0">
            <a:spAutoFit/>
          </a:bodyPr>
          <a:lstStyle/>
          <a:p>
            <a:r>
              <a:rPr lang="en-US" sz="9000" dirty="0" err="1">
                <a:latin typeface="Buxton Sketch" panose="03080500000500000004" pitchFamily="66" charset="0"/>
              </a:rPr>
              <a:t>klesia</a:t>
            </a:r>
            <a:endParaRPr lang="en-US" sz="9000" dirty="0">
              <a:latin typeface="Buxton Sketch" panose="03080500000500000004" pitchFamily="66" charset="0"/>
            </a:endParaRPr>
          </a:p>
        </p:txBody>
      </p:sp>
      <p:sp>
        <p:nvSpPr>
          <p:cNvPr id="9" name="TextBox 8"/>
          <p:cNvSpPr txBox="1"/>
          <p:nvPr/>
        </p:nvSpPr>
        <p:spPr>
          <a:xfrm>
            <a:off x="7872412" y="1941999"/>
            <a:ext cx="3328987" cy="984885"/>
          </a:xfrm>
          <a:prstGeom prst="rect">
            <a:avLst/>
          </a:prstGeom>
          <a:noFill/>
        </p:spPr>
        <p:txBody>
          <a:bodyPr wrap="square" rtlCol="0">
            <a:spAutoFit/>
          </a:bodyPr>
          <a:lstStyle/>
          <a:p>
            <a:r>
              <a:rPr lang="en-US" sz="5800" dirty="0">
                <a:latin typeface="Buxton Sketch" panose="03080500000500000004" pitchFamily="66" charset="0"/>
              </a:rPr>
              <a:t>= “out of”</a:t>
            </a:r>
          </a:p>
        </p:txBody>
      </p:sp>
      <p:sp>
        <p:nvSpPr>
          <p:cNvPr id="10" name="TextBox 9"/>
          <p:cNvSpPr txBox="1"/>
          <p:nvPr/>
        </p:nvSpPr>
        <p:spPr>
          <a:xfrm>
            <a:off x="3097720" y="1903031"/>
            <a:ext cx="2727029" cy="984885"/>
          </a:xfrm>
          <a:prstGeom prst="rect">
            <a:avLst/>
          </a:prstGeom>
          <a:noFill/>
        </p:spPr>
        <p:txBody>
          <a:bodyPr wrap="none" rtlCol="0">
            <a:spAutoFit/>
          </a:bodyPr>
          <a:lstStyle/>
          <a:p>
            <a:r>
              <a:rPr lang="en-US" sz="5800" dirty="0">
                <a:latin typeface="Buxton Sketch" panose="03080500000500000004" pitchFamily="66" charset="0"/>
              </a:rPr>
              <a:t>= “called”</a:t>
            </a:r>
          </a:p>
        </p:txBody>
      </p:sp>
      <p:sp>
        <p:nvSpPr>
          <p:cNvPr id="11" name="TextBox 10"/>
          <p:cNvSpPr txBox="1"/>
          <p:nvPr/>
        </p:nvSpPr>
        <p:spPr>
          <a:xfrm>
            <a:off x="676492" y="3124201"/>
            <a:ext cx="3220047" cy="984885"/>
          </a:xfrm>
          <a:prstGeom prst="rect">
            <a:avLst/>
          </a:prstGeom>
          <a:noFill/>
        </p:spPr>
        <p:txBody>
          <a:bodyPr wrap="square" rtlCol="0">
            <a:spAutoFit/>
          </a:bodyPr>
          <a:lstStyle/>
          <a:p>
            <a:r>
              <a:rPr lang="en-US" sz="5800" dirty="0">
                <a:latin typeface="Buxton Sketch" panose="03080500000500000004" pitchFamily="66" charset="0"/>
              </a:rPr>
              <a:t>“who has</a:t>
            </a:r>
          </a:p>
        </p:txBody>
      </p:sp>
      <p:sp>
        <p:nvSpPr>
          <p:cNvPr id="12" name="TextBox 11"/>
          <p:cNvSpPr txBox="1"/>
          <p:nvPr/>
        </p:nvSpPr>
        <p:spPr>
          <a:xfrm>
            <a:off x="3898230" y="1900164"/>
            <a:ext cx="1601721" cy="984885"/>
          </a:xfrm>
          <a:prstGeom prst="rect">
            <a:avLst/>
          </a:prstGeom>
          <a:noFill/>
        </p:spPr>
        <p:txBody>
          <a:bodyPr wrap="none" rtlCol="0">
            <a:spAutoFit/>
          </a:bodyPr>
          <a:lstStyle/>
          <a:p>
            <a:r>
              <a:rPr lang="en-US" sz="5800" b="1" u="sng" dirty="0">
                <a:latin typeface="Buxton Sketch" panose="03080500000500000004" pitchFamily="66" charset="0"/>
              </a:rPr>
              <a:t>called</a:t>
            </a:r>
          </a:p>
        </p:txBody>
      </p:sp>
      <p:sp>
        <p:nvSpPr>
          <p:cNvPr id="13" name="TextBox 12"/>
          <p:cNvSpPr txBox="1"/>
          <p:nvPr/>
        </p:nvSpPr>
        <p:spPr>
          <a:xfrm>
            <a:off x="5278554" y="3129369"/>
            <a:ext cx="1393987" cy="984885"/>
          </a:xfrm>
          <a:prstGeom prst="rect">
            <a:avLst/>
          </a:prstGeom>
          <a:noFill/>
        </p:spPr>
        <p:txBody>
          <a:bodyPr wrap="square" rtlCol="0">
            <a:spAutoFit/>
          </a:bodyPr>
          <a:lstStyle/>
          <a:p>
            <a:r>
              <a:rPr lang="en-US" sz="5800" dirty="0">
                <a:latin typeface="Buxton Sketch" panose="03080500000500000004" pitchFamily="66" charset="0"/>
              </a:rPr>
              <a:t>you</a:t>
            </a:r>
          </a:p>
        </p:txBody>
      </p:sp>
      <p:sp>
        <p:nvSpPr>
          <p:cNvPr id="14" name="TextBox 13"/>
          <p:cNvSpPr txBox="1"/>
          <p:nvPr/>
        </p:nvSpPr>
        <p:spPr>
          <a:xfrm>
            <a:off x="8667751" y="1939440"/>
            <a:ext cx="2276475" cy="984885"/>
          </a:xfrm>
          <a:prstGeom prst="rect">
            <a:avLst/>
          </a:prstGeom>
          <a:noFill/>
        </p:spPr>
        <p:txBody>
          <a:bodyPr wrap="square" rtlCol="0">
            <a:spAutoFit/>
          </a:bodyPr>
          <a:lstStyle/>
          <a:p>
            <a:r>
              <a:rPr lang="en-US" sz="5800" b="1" u="sng" dirty="0">
                <a:latin typeface="Buxton Sketch" panose="03080500000500000004" pitchFamily="66" charset="0"/>
              </a:rPr>
              <a:t>out of</a:t>
            </a:r>
          </a:p>
        </p:txBody>
      </p:sp>
      <p:sp>
        <p:nvSpPr>
          <p:cNvPr id="15" name="TextBox 14"/>
          <p:cNvSpPr txBox="1"/>
          <p:nvPr/>
        </p:nvSpPr>
        <p:spPr>
          <a:xfrm>
            <a:off x="8632510" y="3128016"/>
            <a:ext cx="3138421" cy="984885"/>
          </a:xfrm>
          <a:prstGeom prst="rect">
            <a:avLst/>
          </a:prstGeom>
          <a:noFill/>
        </p:spPr>
        <p:txBody>
          <a:bodyPr wrap="square" rtlCol="0">
            <a:spAutoFit/>
          </a:bodyPr>
          <a:lstStyle/>
          <a:p>
            <a:r>
              <a:rPr lang="en-US" sz="5800" dirty="0">
                <a:latin typeface="Buxton Sketch" panose="03080500000500000004" pitchFamily="66" charset="0"/>
              </a:rPr>
              <a:t>darkness</a:t>
            </a:r>
          </a:p>
        </p:txBody>
      </p:sp>
      <p:sp>
        <p:nvSpPr>
          <p:cNvPr id="16" name="TextBox 15"/>
          <p:cNvSpPr txBox="1"/>
          <p:nvPr/>
        </p:nvSpPr>
        <p:spPr>
          <a:xfrm>
            <a:off x="942975" y="4043363"/>
            <a:ext cx="10287000" cy="984885"/>
          </a:xfrm>
          <a:prstGeom prst="rect">
            <a:avLst/>
          </a:prstGeom>
          <a:noFill/>
        </p:spPr>
        <p:txBody>
          <a:bodyPr wrap="square" rtlCol="0">
            <a:spAutoFit/>
          </a:bodyPr>
          <a:lstStyle/>
          <a:p>
            <a:r>
              <a:rPr lang="en-US" sz="5800" dirty="0">
                <a:latin typeface="Buxton Sketch" panose="03080500000500000004" pitchFamily="66" charset="0"/>
              </a:rPr>
              <a:t>into His marvelous light” (1 Pet 2:9c )</a:t>
            </a:r>
          </a:p>
        </p:txBody>
      </p:sp>
      <p:pic>
        <p:nvPicPr>
          <p:cNvPr id="17" name="Picture 2" descr="Christ's Church Leads the Way - Teleios, Inc.">
            <a:extLst>
              <a:ext uri="{FF2B5EF4-FFF2-40B4-BE49-F238E27FC236}">
                <a16:creationId xmlns:a16="http://schemas.microsoft.com/office/drawing/2014/main" id="{CE7571D6-367B-406C-9D12-F18FF1316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175" y="5129213"/>
            <a:ext cx="9267825" cy="1728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66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42" presetClass="path" presetSubtype="0" accel="50000" decel="50000" fill="hold" grpId="0" nodeType="withEffect">
                                  <p:stCondLst>
                                    <p:cond delay="0"/>
                                  </p:stCondLst>
                                  <p:childTnLst>
                                    <p:animMotion origin="layout" path="M 4.16667E-6 4.44444E-6 L 0.20651 0.20277 " pathEditMode="relative" rAng="0" ptsTypes="AA">
                                      <p:cBhvr>
                                        <p:cTn id="13" dur="1000" fill="hold"/>
                                        <p:tgtEl>
                                          <p:spTgt spid="7"/>
                                        </p:tgtEl>
                                        <p:attrNameLst>
                                          <p:attrName>ppt_x</p:attrName>
                                          <p:attrName>ppt_y</p:attrName>
                                        </p:attrNameLst>
                                      </p:cBhvr>
                                      <p:rCtr x="10326" y="10139"/>
                                    </p:animMotion>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42" presetClass="path" presetSubtype="0" accel="50000" decel="50000" fill="hold" grpId="0" nodeType="withEffect">
                                  <p:stCondLst>
                                    <p:cond delay="0"/>
                                  </p:stCondLst>
                                  <p:childTnLst>
                                    <p:animMotion origin="layout" path="M -4.16667E-7 1.48148E-6 L -0.37995 0.18981 " pathEditMode="relative" rAng="0" ptsTypes="AA">
                                      <p:cBhvr>
                                        <p:cTn id="23" dur="1000" fill="hold"/>
                                        <p:tgtEl>
                                          <p:spTgt spid="8"/>
                                        </p:tgtEl>
                                        <p:attrNameLst>
                                          <p:attrName>ppt_x</p:attrName>
                                          <p:attrName>ppt_y</p:attrName>
                                        </p:attrNameLst>
                                      </p:cBhvr>
                                      <p:rCtr x="-18997" y="9491"/>
                                    </p:animMotion>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1"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
                                        <p:tgtEl>
                                          <p:spTgt spid="12"/>
                                        </p:tgtEl>
                                      </p:cBhvr>
                                    </p:animEffect>
                                  </p:childTnLst>
                                </p:cTn>
                              </p:par>
                            </p:childTnLst>
                          </p:cTn>
                        </p:par>
                        <p:par>
                          <p:cTn id="52" fill="hold">
                            <p:stCondLst>
                              <p:cond delay="100"/>
                            </p:stCondLst>
                            <p:childTnLst>
                              <p:par>
                                <p:cTn id="53" presetID="42" presetClass="path" presetSubtype="0" accel="50000" decel="50000" fill="hold" grpId="0" nodeType="afterEffect">
                                  <p:stCondLst>
                                    <p:cond delay="0"/>
                                  </p:stCondLst>
                                  <p:childTnLst>
                                    <p:animMotion origin="layout" path="M 0.01458 0.00209 L -0.03151 0.17408 " pathEditMode="relative" rAng="0" ptsTypes="AA">
                                      <p:cBhvr>
                                        <p:cTn id="54" dur="1000" fill="hold"/>
                                        <p:tgtEl>
                                          <p:spTgt spid="12"/>
                                        </p:tgtEl>
                                        <p:attrNameLst>
                                          <p:attrName>ppt_x</p:attrName>
                                          <p:attrName>ppt_y</p:attrName>
                                        </p:attrNameLst>
                                      </p:cBhvr>
                                      <p:rCtr x="-2305" y="8588"/>
                                    </p:animMotion>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1"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
                                        <p:tgtEl>
                                          <p:spTgt spid="14"/>
                                        </p:tgtEl>
                                      </p:cBhvr>
                                    </p:animEffect>
                                  </p:childTnLst>
                                </p:cTn>
                              </p:par>
                            </p:childTnLst>
                          </p:cTn>
                        </p:par>
                        <p:par>
                          <p:cTn id="60" fill="hold">
                            <p:stCondLst>
                              <p:cond delay="100"/>
                            </p:stCondLst>
                            <p:childTnLst>
                              <p:par>
                                <p:cTn id="61" presetID="42" presetClass="path" presetSubtype="0" accel="50000" decel="50000" fill="hold" grpId="0" nodeType="afterEffect">
                                  <p:stCondLst>
                                    <p:cond delay="0"/>
                                  </p:stCondLst>
                                  <p:childTnLst>
                                    <p:animMotion origin="layout" path="M 3.125E-6 3.7037E-7 L -0.16446 0.17245 " pathEditMode="relative" rAng="0" ptsTypes="AA">
                                      <p:cBhvr>
                                        <p:cTn id="62" dur="1000" fill="hold"/>
                                        <p:tgtEl>
                                          <p:spTgt spid="14"/>
                                        </p:tgtEl>
                                        <p:attrNameLst>
                                          <p:attrName>ppt_x</p:attrName>
                                          <p:attrName>ppt_y</p:attrName>
                                        </p:attrNameLst>
                                      </p:cBhvr>
                                      <p:rCtr x="-8229" y="8611"/>
                                    </p:animMotion>
                                  </p:childTnLst>
                                </p:cTn>
                              </p:par>
                            </p:childTnLst>
                          </p:cTn>
                        </p:par>
                      </p:childTnLst>
                    </p:cTn>
                  </p:par>
                  <p:par>
                    <p:cTn id="63" fill="hold">
                      <p:stCondLst>
                        <p:cond delay="indefinite"/>
                      </p:stCondLst>
                      <p:childTnLst>
                        <p:par>
                          <p:cTn id="64" fill="hold">
                            <p:stCondLst>
                              <p:cond delay="0"/>
                            </p:stCondLst>
                            <p:childTnLst>
                              <p:par>
                                <p:cTn id="65" presetID="6" presetClass="emph" presetSubtype="0" autoRev="1" fill="hold" grpId="1" nodeType="clickEffect">
                                  <p:stCondLst>
                                    <p:cond delay="0"/>
                                  </p:stCondLst>
                                  <p:childTnLst>
                                    <p:animScale>
                                      <p:cBhvr>
                                        <p:cTn id="66" dur="2000" fill="hold"/>
                                        <p:tgtEl>
                                          <p:spTgt spid="13"/>
                                        </p:tgtEl>
                                      </p:cBhvr>
                                      <p:by x="400000" y="400000"/>
                                    </p:animScale>
                                  </p:childTnLst>
                                </p:cTn>
                              </p:par>
                              <p:par>
                                <p:cTn id="67" presetID="3" presetClass="emph" presetSubtype="2" fill="hold" grpId="2" nodeType="withEffect">
                                  <p:stCondLst>
                                    <p:cond delay="0"/>
                                  </p:stCondLst>
                                  <p:childTnLst>
                                    <p:animClr clrSpc="rgb" dir="cw">
                                      <p:cBhvr override="childStyle">
                                        <p:cTn id="68" dur="2000" fill="hold"/>
                                        <p:tgtEl>
                                          <p:spTgt spid="13"/>
                                        </p:tgtEl>
                                        <p:attrNameLst>
                                          <p:attrName>style.color</p:attrName>
                                        </p:attrNameLst>
                                      </p:cBhvr>
                                      <p:to>
                                        <a:schemeClr val="tx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7" grpId="1"/>
      <p:bldP spid="8" grpId="0"/>
      <p:bldP spid="8" grpId="1"/>
      <p:bldP spid="9" grpId="0"/>
      <p:bldP spid="10" grpId="0"/>
      <p:bldP spid="11" grpId="0"/>
      <p:bldP spid="12" grpId="0"/>
      <p:bldP spid="12" grpId="1"/>
      <p:bldP spid="13" grpId="0"/>
      <p:bldP spid="13" grpId="1"/>
      <p:bldP spid="13" grpId="2"/>
      <p:bldP spid="14" grpId="0"/>
      <p:bldP spid="14" grpId="1"/>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0"/>
            <a:ext cx="12192000" cy="985837"/>
          </a:xfrm>
        </p:spPr>
        <p:txBody>
          <a:bodyPr>
            <a:noAutofit/>
          </a:bodyPr>
          <a:lstStyle/>
          <a:p>
            <a:pPr algn="ctr"/>
            <a:r>
              <a:rPr lang="en-US" sz="8000" b="1" u="sng" dirty="0">
                <a:latin typeface="Bell MT" panose="02020503060305020303" pitchFamily="18" charset="0"/>
              </a:rPr>
              <a:t>Nature of the Church</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0" y="1042988"/>
            <a:ext cx="3313044" cy="5815012"/>
          </a:xfrm>
        </p:spPr>
        <p:txBody>
          <a:bodyPr>
            <a:normAutofit/>
          </a:bodyPr>
          <a:lstStyle/>
          <a:p>
            <a:pPr>
              <a:buFont typeface="Wingdings" panose="05000000000000000000" pitchFamily="2" charset="2"/>
              <a:buChar char="q"/>
            </a:pPr>
            <a:r>
              <a:rPr lang="en-US" sz="4400" dirty="0">
                <a:latin typeface="Bell MT" panose="02020503060305020303" pitchFamily="18" charset="0"/>
              </a:rPr>
              <a:t>Church</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3028950" y="3700463"/>
            <a:ext cx="9043987" cy="305814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157538" y="3714045"/>
            <a:ext cx="8886825" cy="3011594"/>
          </a:xfrm>
          <a:prstGeom prst="rect">
            <a:avLst/>
          </a:prstGeom>
          <a:noFill/>
        </p:spPr>
        <p:txBody>
          <a:bodyPr wrap="square">
            <a:spAutoFit/>
          </a:bodyPr>
          <a:lstStyle/>
          <a:p>
            <a:pPr>
              <a:lnSpc>
                <a:spcPct val="115000"/>
              </a:lnSpc>
              <a:tabLst>
                <a:tab pos="685800" algn="l"/>
              </a:tabLst>
            </a:pPr>
            <a:r>
              <a:rPr lang="en-US" sz="2600" b="1" dirty="0">
                <a:solidFill>
                  <a:schemeClr val="bg1"/>
                </a:solidFill>
                <a:latin typeface="Bell MT" panose="02020503060305020303" pitchFamily="18" charset="0"/>
              </a:rPr>
              <a:t>1 Pet 2:9</a:t>
            </a:r>
            <a:r>
              <a:rPr lang="en-US" sz="2600" dirty="0">
                <a:solidFill>
                  <a:schemeClr val="bg1"/>
                </a:solidFill>
                <a:latin typeface="Bell MT" panose="02020503060305020303" pitchFamily="18" charset="0"/>
              </a:rPr>
              <a:t> – “But you are </a:t>
            </a:r>
            <a:r>
              <a:rPr lang="en-US" sz="2600" cap="small" dirty="0">
                <a:solidFill>
                  <a:schemeClr val="bg1"/>
                </a:solidFill>
                <a:latin typeface="Bell MT" panose="02020503060305020303" pitchFamily="18" charset="0"/>
              </a:rPr>
              <a:t>a chosen race, a royal priesthood, a</a:t>
            </a:r>
            <a:r>
              <a:rPr lang="en-US" sz="2600" dirty="0">
                <a:solidFill>
                  <a:schemeClr val="bg1"/>
                </a:solidFill>
                <a:latin typeface="Bell MT" panose="02020503060305020303" pitchFamily="18" charset="0"/>
              </a:rPr>
              <a:t> </a:t>
            </a:r>
            <a:r>
              <a:rPr lang="en-US" sz="2600" cap="small" dirty="0">
                <a:solidFill>
                  <a:schemeClr val="bg1"/>
                </a:solidFill>
                <a:latin typeface="Bell MT" panose="02020503060305020303" pitchFamily="18" charset="0"/>
              </a:rPr>
              <a:t>holy nation</a:t>
            </a:r>
            <a:r>
              <a:rPr lang="en-US" sz="2600" dirty="0">
                <a:solidFill>
                  <a:schemeClr val="bg1"/>
                </a:solidFill>
                <a:latin typeface="Bell MT" panose="02020503060305020303" pitchFamily="18" charset="0"/>
              </a:rPr>
              <a:t>, </a:t>
            </a:r>
            <a:r>
              <a:rPr lang="en-US" sz="2600" cap="small" dirty="0">
                <a:solidFill>
                  <a:schemeClr val="bg1"/>
                </a:solidFill>
                <a:latin typeface="Bell MT" panose="02020503060305020303" pitchFamily="18" charset="0"/>
              </a:rPr>
              <a:t>a people For God’s own possession</a:t>
            </a:r>
            <a:r>
              <a:rPr lang="en-US" sz="2600" dirty="0">
                <a:solidFill>
                  <a:schemeClr val="bg1"/>
                </a:solidFill>
                <a:latin typeface="Bell MT" panose="02020503060305020303" pitchFamily="18" charset="0"/>
              </a:rPr>
              <a:t>, so that you may proclaim the excellencies of Him who has called you </a:t>
            </a:r>
          </a:p>
          <a:p>
            <a:pPr>
              <a:lnSpc>
                <a:spcPct val="115000"/>
              </a:lnSpc>
              <a:tabLst>
                <a:tab pos="685800" algn="l"/>
              </a:tabLst>
            </a:pPr>
            <a:endParaRPr lang="en-US" sz="2600" dirty="0">
              <a:solidFill>
                <a:schemeClr val="bg1"/>
              </a:solidFill>
              <a:latin typeface="Bell MT" panose="02020503060305020303" pitchFamily="18" charset="0"/>
            </a:endParaRPr>
          </a:p>
          <a:p>
            <a:pPr>
              <a:lnSpc>
                <a:spcPct val="115000"/>
              </a:lnSpc>
              <a:tabLst>
                <a:tab pos="685800" algn="l"/>
              </a:tabLst>
            </a:pPr>
            <a:endParaRPr lang="en-US" sz="1000" dirty="0">
              <a:solidFill>
                <a:schemeClr val="bg1"/>
              </a:solidFill>
              <a:latin typeface="Bell MT" panose="02020503060305020303" pitchFamily="18" charset="0"/>
            </a:endParaRPr>
          </a:p>
          <a:p>
            <a:pPr>
              <a:lnSpc>
                <a:spcPct val="115000"/>
              </a:lnSpc>
              <a:tabLst>
                <a:tab pos="685800" algn="l"/>
              </a:tabLst>
            </a:pPr>
            <a:r>
              <a:rPr lang="en-US" sz="2600" b="1" dirty="0">
                <a:solidFill>
                  <a:schemeClr val="bg1"/>
                </a:solidFill>
                <a:latin typeface="Bell MT" panose="02020503060305020303" pitchFamily="18" charset="0"/>
              </a:rPr>
              <a:t>2 Thes 2:14</a:t>
            </a:r>
            <a:r>
              <a:rPr lang="en-US" sz="2600" dirty="0">
                <a:solidFill>
                  <a:schemeClr val="bg1"/>
                </a:solidFill>
                <a:latin typeface="Bell MT" panose="02020503060305020303" pitchFamily="18" charset="0"/>
              </a:rPr>
              <a:t> – “It was for this He called you </a:t>
            </a:r>
            <a:r>
              <a:rPr lang="en-US" sz="2600" u="sng" dirty="0">
                <a:solidFill>
                  <a:schemeClr val="bg1"/>
                </a:solidFill>
                <a:latin typeface="Bell MT" panose="02020503060305020303" pitchFamily="18" charset="0"/>
              </a:rPr>
              <a:t>through our gospel</a:t>
            </a:r>
            <a:r>
              <a:rPr lang="en-US" sz="2600" dirty="0">
                <a:solidFill>
                  <a:schemeClr val="bg1"/>
                </a:solidFill>
                <a:latin typeface="Bell MT" panose="02020503060305020303" pitchFamily="18" charset="0"/>
              </a:rPr>
              <a:t>, that you may gain the glory of our Lord Jesus Christ.”</a:t>
            </a:r>
          </a:p>
        </p:txBody>
      </p:sp>
      <p:pic>
        <p:nvPicPr>
          <p:cNvPr id="8" name="Picture 2" descr="Image result for we are the church">
            <a:hlinkClick r:id="rId3"/>
            <a:extLst>
              <a:ext uri="{FF2B5EF4-FFF2-40B4-BE49-F238E27FC236}">
                <a16:creationId xmlns:a16="http://schemas.microsoft.com/office/drawing/2014/main" id="{FAC91CA7-4665-49CB-8931-53D6DB8D44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688" y="1128714"/>
            <a:ext cx="8758237" cy="244316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E280ECB-CA3E-462B-A69B-4FD1D9767E05}"/>
              </a:ext>
            </a:extLst>
          </p:cNvPr>
          <p:cNvSpPr txBox="1"/>
          <p:nvPr/>
        </p:nvSpPr>
        <p:spPr>
          <a:xfrm>
            <a:off x="3141936" y="5109016"/>
            <a:ext cx="5812297" cy="492443"/>
          </a:xfrm>
          <a:prstGeom prst="rect">
            <a:avLst/>
          </a:prstGeom>
          <a:noFill/>
        </p:spPr>
        <p:txBody>
          <a:bodyPr wrap="none" rtlCol="0">
            <a:spAutoFit/>
          </a:bodyPr>
          <a:lstStyle/>
          <a:p>
            <a:r>
              <a:rPr lang="en-US" sz="2600" dirty="0">
                <a:highlight>
                  <a:srgbClr val="FFFF00"/>
                </a:highlight>
                <a:latin typeface="Bell MT" panose="02020503060305020303" pitchFamily="18" charset="0"/>
              </a:rPr>
              <a:t>out of darkness into His marvelous light;</a:t>
            </a:r>
          </a:p>
        </p:txBody>
      </p:sp>
    </p:spTree>
    <p:extLst>
      <p:ext uri="{BB962C8B-B14F-4D97-AF65-F5344CB8AC3E}">
        <p14:creationId xmlns:p14="http://schemas.microsoft.com/office/powerpoint/2010/main" val="244679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2988449" y="1024223"/>
            <a:ext cx="9103538" cy="313344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143250" y="1120066"/>
            <a:ext cx="8848764" cy="994118"/>
          </a:xfrm>
          <a:prstGeom prst="rect">
            <a:avLst/>
          </a:prstGeom>
          <a:noFill/>
        </p:spPr>
        <p:txBody>
          <a:bodyPr wrap="square">
            <a:spAutoFit/>
          </a:bodyPr>
          <a:lstStyle/>
          <a:p>
            <a:pPr>
              <a:lnSpc>
                <a:spcPct val="115000"/>
              </a:lnSpc>
              <a:tabLst>
                <a:tab pos="685800" algn="l"/>
              </a:tabLst>
            </a:pPr>
            <a:r>
              <a:rPr lang="en-US" sz="2600" b="1" dirty="0">
                <a:solidFill>
                  <a:schemeClr val="bg1"/>
                </a:solidFill>
                <a:latin typeface="Bell MT" panose="02020503060305020303" pitchFamily="18" charset="0"/>
              </a:rPr>
              <a:t>Col 1:13</a:t>
            </a:r>
            <a:r>
              <a:rPr lang="en-US" sz="2600" dirty="0">
                <a:solidFill>
                  <a:schemeClr val="bg1"/>
                </a:solidFill>
                <a:latin typeface="Bell MT" panose="02020503060305020303" pitchFamily="18" charset="0"/>
              </a:rPr>
              <a:t> – “For He rescued us from the domain of darkness, and transferred us to the kingdom of His beloved Son”</a:t>
            </a:r>
          </a:p>
        </p:txBody>
      </p:sp>
      <p:sp>
        <p:nvSpPr>
          <p:cNvPr id="8" name="TextBox 7">
            <a:extLst>
              <a:ext uri="{FF2B5EF4-FFF2-40B4-BE49-F238E27FC236}">
                <a16:creationId xmlns:a16="http://schemas.microsoft.com/office/drawing/2014/main" id="{70F7DB8B-4117-4AAD-9AF0-BB7AF9DC0074}"/>
              </a:ext>
            </a:extLst>
          </p:cNvPr>
          <p:cNvSpPr txBox="1"/>
          <p:nvPr/>
        </p:nvSpPr>
        <p:spPr>
          <a:xfrm>
            <a:off x="6568441" y="1619251"/>
            <a:ext cx="1391728" cy="492443"/>
          </a:xfrm>
          <a:prstGeom prst="rect">
            <a:avLst/>
          </a:prstGeom>
          <a:noFill/>
        </p:spPr>
        <p:txBody>
          <a:bodyPr wrap="none" rtlCol="0">
            <a:spAutoFit/>
          </a:bodyPr>
          <a:lstStyle/>
          <a:p>
            <a:r>
              <a:rPr lang="en-US" sz="2600" dirty="0">
                <a:highlight>
                  <a:srgbClr val="FFFF00"/>
                </a:highlight>
                <a:latin typeface="Bell MT" panose="02020503060305020303" pitchFamily="18" charset="0"/>
              </a:rPr>
              <a:t>kingdom</a:t>
            </a:r>
          </a:p>
        </p:txBody>
      </p:sp>
      <p:sp>
        <p:nvSpPr>
          <p:cNvPr id="9" name="Title 1">
            <a:extLst>
              <a:ext uri="{FF2B5EF4-FFF2-40B4-BE49-F238E27FC236}">
                <a16:creationId xmlns:a16="http://schemas.microsoft.com/office/drawing/2014/main" id="{3AE9A8B8-90AE-9462-AD56-62B3B6572C83}"/>
              </a:ext>
            </a:extLst>
          </p:cNvPr>
          <p:cNvSpPr>
            <a:spLocks noGrp="1"/>
          </p:cNvSpPr>
          <p:nvPr>
            <p:ph type="title"/>
          </p:nvPr>
        </p:nvSpPr>
        <p:spPr>
          <a:xfrm>
            <a:off x="0" y="0"/>
            <a:ext cx="12192000" cy="985837"/>
          </a:xfrm>
        </p:spPr>
        <p:txBody>
          <a:bodyPr>
            <a:noAutofit/>
          </a:bodyPr>
          <a:lstStyle/>
          <a:p>
            <a:pPr algn="ctr"/>
            <a:r>
              <a:rPr lang="en-US" sz="8000" b="1" u="sng" dirty="0">
                <a:latin typeface="Bell MT" panose="02020503060305020303" pitchFamily="18" charset="0"/>
              </a:rPr>
              <a:t>Nature of the Church</a:t>
            </a:r>
          </a:p>
        </p:txBody>
      </p:sp>
      <p:sp>
        <p:nvSpPr>
          <p:cNvPr id="12" name="Content Placeholder 2">
            <a:extLst>
              <a:ext uri="{FF2B5EF4-FFF2-40B4-BE49-F238E27FC236}">
                <a16:creationId xmlns:a16="http://schemas.microsoft.com/office/drawing/2014/main" id="{0945BEBA-156D-B281-5982-21A54D7DCC23}"/>
              </a:ext>
            </a:extLst>
          </p:cNvPr>
          <p:cNvSpPr>
            <a:spLocks noGrp="1"/>
          </p:cNvSpPr>
          <p:nvPr>
            <p:ph idx="1"/>
          </p:nvPr>
        </p:nvSpPr>
        <p:spPr>
          <a:xfrm>
            <a:off x="0" y="1042988"/>
            <a:ext cx="3313044" cy="5815012"/>
          </a:xfrm>
        </p:spPr>
        <p:txBody>
          <a:bodyPr>
            <a:normAutofit/>
          </a:bodyPr>
          <a:lstStyle/>
          <a:p>
            <a:pPr>
              <a:buFont typeface="Wingdings" panose="05000000000000000000" pitchFamily="2" charset="2"/>
              <a:buChar char="q"/>
            </a:pPr>
            <a:r>
              <a:rPr lang="en-US" sz="4400" dirty="0">
                <a:latin typeface="Bell MT" panose="02020503060305020303" pitchFamily="18" charset="0"/>
              </a:rPr>
              <a:t>Church</a:t>
            </a:r>
          </a:p>
          <a:p>
            <a:pPr>
              <a:buFont typeface="Wingdings" panose="05000000000000000000" pitchFamily="2" charset="2"/>
              <a:buChar char="q"/>
            </a:pPr>
            <a:r>
              <a:rPr lang="en-US" sz="4400" dirty="0">
                <a:latin typeface="Bell MT" panose="02020503060305020303" pitchFamily="18" charset="0"/>
              </a:rPr>
              <a:t>Kingdom</a:t>
            </a:r>
          </a:p>
        </p:txBody>
      </p:sp>
    </p:spTree>
    <p:extLst>
      <p:ext uri="{BB962C8B-B14F-4D97-AF65-F5344CB8AC3E}">
        <p14:creationId xmlns:p14="http://schemas.microsoft.com/office/powerpoint/2010/main" val="383478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09CFAC-E757-4B4C-B12D-36FEECD67040}"/>
              </a:ext>
            </a:extLst>
          </p:cNvPr>
          <p:cNvSpPr txBox="1"/>
          <p:nvPr/>
        </p:nvSpPr>
        <p:spPr>
          <a:xfrm>
            <a:off x="1897290" y="6211669"/>
            <a:ext cx="1999586" cy="646331"/>
          </a:xfrm>
          <a:prstGeom prst="rect">
            <a:avLst/>
          </a:prstGeom>
          <a:noFill/>
        </p:spPr>
        <p:txBody>
          <a:bodyPr wrap="none" rtlCol="0">
            <a:spAutoFit/>
          </a:bodyPr>
          <a:lstStyle/>
          <a:p>
            <a:r>
              <a:rPr lang="en-US" sz="3600" b="1" dirty="0">
                <a:latin typeface="Bell MT" panose="02020503060305020303" pitchFamily="18" charset="0"/>
              </a:rPr>
              <a:t>Mark 9:1</a:t>
            </a:r>
          </a:p>
        </p:txBody>
      </p:sp>
      <p:sp>
        <p:nvSpPr>
          <p:cNvPr id="9" name="TextBox 8">
            <a:extLst>
              <a:ext uri="{FF2B5EF4-FFF2-40B4-BE49-F238E27FC236}">
                <a16:creationId xmlns:a16="http://schemas.microsoft.com/office/drawing/2014/main" id="{B3D92BC2-9DBA-4CAB-8A5D-944B545DED90}"/>
              </a:ext>
            </a:extLst>
          </p:cNvPr>
          <p:cNvSpPr txBox="1"/>
          <p:nvPr/>
        </p:nvSpPr>
        <p:spPr>
          <a:xfrm>
            <a:off x="4825195" y="6211669"/>
            <a:ext cx="1818126" cy="646331"/>
          </a:xfrm>
          <a:prstGeom prst="rect">
            <a:avLst/>
          </a:prstGeom>
          <a:noFill/>
        </p:spPr>
        <p:txBody>
          <a:bodyPr wrap="none" rtlCol="0">
            <a:spAutoFit/>
          </a:bodyPr>
          <a:lstStyle/>
          <a:p>
            <a:r>
              <a:rPr lang="en-US" sz="3600" b="1" dirty="0">
                <a:latin typeface="Bell MT" panose="02020503060305020303" pitchFamily="18" charset="0"/>
              </a:rPr>
              <a:t>Acts 1:8</a:t>
            </a:r>
          </a:p>
        </p:txBody>
      </p:sp>
      <p:sp>
        <p:nvSpPr>
          <p:cNvPr id="10" name="TextBox 9">
            <a:extLst>
              <a:ext uri="{FF2B5EF4-FFF2-40B4-BE49-F238E27FC236}">
                <a16:creationId xmlns:a16="http://schemas.microsoft.com/office/drawing/2014/main" id="{4A50BC5C-D07B-473F-B99C-8FC21A150800}"/>
              </a:ext>
            </a:extLst>
          </p:cNvPr>
          <p:cNvSpPr txBox="1"/>
          <p:nvPr/>
        </p:nvSpPr>
        <p:spPr>
          <a:xfrm>
            <a:off x="8080329" y="6211669"/>
            <a:ext cx="2231701" cy="646331"/>
          </a:xfrm>
          <a:prstGeom prst="rect">
            <a:avLst/>
          </a:prstGeom>
          <a:noFill/>
        </p:spPr>
        <p:txBody>
          <a:bodyPr wrap="none" rtlCol="0">
            <a:spAutoFit/>
          </a:bodyPr>
          <a:lstStyle/>
          <a:p>
            <a:r>
              <a:rPr lang="en-US" sz="3600" b="1" dirty="0">
                <a:latin typeface="Bell MT" panose="02020503060305020303" pitchFamily="18" charset="0"/>
              </a:rPr>
              <a:t>Acts 2:1-4</a:t>
            </a:r>
          </a:p>
        </p:txBody>
      </p:sp>
      <p:sp>
        <p:nvSpPr>
          <p:cNvPr id="11" name="TextBox 10">
            <a:extLst>
              <a:ext uri="{FF2B5EF4-FFF2-40B4-BE49-F238E27FC236}">
                <a16:creationId xmlns:a16="http://schemas.microsoft.com/office/drawing/2014/main" id="{F22FCD18-62D9-4B25-8136-E198E3E977D3}"/>
              </a:ext>
            </a:extLst>
          </p:cNvPr>
          <p:cNvSpPr txBox="1"/>
          <p:nvPr/>
        </p:nvSpPr>
        <p:spPr>
          <a:xfrm>
            <a:off x="223839" y="5076567"/>
            <a:ext cx="2040943" cy="646331"/>
          </a:xfrm>
          <a:prstGeom prst="rect">
            <a:avLst/>
          </a:prstGeom>
          <a:noFill/>
        </p:spPr>
        <p:txBody>
          <a:bodyPr wrap="none" rtlCol="0">
            <a:spAutoFit/>
          </a:bodyPr>
          <a:lstStyle/>
          <a:p>
            <a:r>
              <a:rPr lang="en-US" sz="3600" b="1" dirty="0">
                <a:latin typeface="Bell MT" panose="02020503060305020303" pitchFamily="18" charset="0"/>
              </a:rPr>
              <a:t>Kingdom</a:t>
            </a:r>
          </a:p>
        </p:txBody>
      </p:sp>
      <p:sp>
        <p:nvSpPr>
          <p:cNvPr id="12" name="TextBox 11">
            <a:extLst>
              <a:ext uri="{FF2B5EF4-FFF2-40B4-BE49-F238E27FC236}">
                <a16:creationId xmlns:a16="http://schemas.microsoft.com/office/drawing/2014/main" id="{9DD53DB8-44FB-456D-B43D-C0DAB4CF6ACE}"/>
              </a:ext>
            </a:extLst>
          </p:cNvPr>
          <p:cNvSpPr txBox="1"/>
          <p:nvPr/>
        </p:nvSpPr>
        <p:spPr>
          <a:xfrm>
            <a:off x="3381521" y="5062343"/>
            <a:ext cx="1444691" cy="646331"/>
          </a:xfrm>
          <a:prstGeom prst="rect">
            <a:avLst/>
          </a:prstGeom>
          <a:noFill/>
        </p:spPr>
        <p:txBody>
          <a:bodyPr wrap="none" rtlCol="0">
            <a:spAutoFit/>
          </a:bodyPr>
          <a:lstStyle/>
          <a:p>
            <a:r>
              <a:rPr lang="en-US" sz="3600" b="1" dirty="0">
                <a:latin typeface="Bell MT" panose="02020503060305020303" pitchFamily="18" charset="0"/>
              </a:rPr>
              <a:t>Power</a:t>
            </a:r>
          </a:p>
        </p:txBody>
      </p:sp>
      <p:sp>
        <p:nvSpPr>
          <p:cNvPr id="13" name="TextBox 12">
            <a:extLst>
              <a:ext uri="{FF2B5EF4-FFF2-40B4-BE49-F238E27FC236}">
                <a16:creationId xmlns:a16="http://schemas.microsoft.com/office/drawing/2014/main" id="{0D210E3D-6955-44F0-931D-0EB3FACED7B6}"/>
              </a:ext>
            </a:extLst>
          </p:cNvPr>
          <p:cNvSpPr txBox="1"/>
          <p:nvPr/>
        </p:nvSpPr>
        <p:spPr>
          <a:xfrm>
            <a:off x="6330432" y="5064619"/>
            <a:ext cx="2420086" cy="646331"/>
          </a:xfrm>
          <a:prstGeom prst="rect">
            <a:avLst/>
          </a:prstGeom>
          <a:noFill/>
        </p:spPr>
        <p:txBody>
          <a:bodyPr wrap="none" rtlCol="0">
            <a:spAutoFit/>
          </a:bodyPr>
          <a:lstStyle/>
          <a:p>
            <a:r>
              <a:rPr lang="en-US" sz="3600" b="1" dirty="0">
                <a:latin typeface="Bell MT" panose="02020503060305020303" pitchFamily="18" charset="0"/>
              </a:rPr>
              <a:t>Holy Spirit</a:t>
            </a:r>
          </a:p>
        </p:txBody>
      </p:sp>
      <p:sp>
        <p:nvSpPr>
          <p:cNvPr id="14" name="TextBox 13">
            <a:extLst>
              <a:ext uri="{FF2B5EF4-FFF2-40B4-BE49-F238E27FC236}">
                <a16:creationId xmlns:a16="http://schemas.microsoft.com/office/drawing/2014/main" id="{6DE1645C-ED71-4111-86EE-D1FA5A0FF637}"/>
              </a:ext>
            </a:extLst>
          </p:cNvPr>
          <p:cNvSpPr txBox="1"/>
          <p:nvPr/>
        </p:nvSpPr>
        <p:spPr>
          <a:xfrm>
            <a:off x="9696058" y="5081178"/>
            <a:ext cx="2175852" cy="646331"/>
          </a:xfrm>
          <a:prstGeom prst="rect">
            <a:avLst/>
          </a:prstGeom>
          <a:noFill/>
        </p:spPr>
        <p:txBody>
          <a:bodyPr wrap="none" rtlCol="0">
            <a:spAutoFit/>
          </a:bodyPr>
          <a:lstStyle/>
          <a:p>
            <a:r>
              <a:rPr lang="en-US" sz="3600" b="1" dirty="0">
                <a:latin typeface="Bell MT" panose="02020503060305020303" pitchFamily="18" charset="0"/>
              </a:rPr>
              <a:t>Pentecost</a:t>
            </a:r>
          </a:p>
        </p:txBody>
      </p:sp>
      <p:sp>
        <p:nvSpPr>
          <p:cNvPr id="17" name="Arrow: Right 16">
            <a:extLst>
              <a:ext uri="{FF2B5EF4-FFF2-40B4-BE49-F238E27FC236}">
                <a16:creationId xmlns:a16="http://schemas.microsoft.com/office/drawing/2014/main" id="{13EDECE5-D51F-4F35-A4B2-5AC61F287223}"/>
              </a:ext>
            </a:extLst>
          </p:cNvPr>
          <p:cNvSpPr/>
          <p:nvPr/>
        </p:nvSpPr>
        <p:spPr>
          <a:xfrm rot="3201824">
            <a:off x="1753186" y="5730330"/>
            <a:ext cx="63496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D6CE915D-0D03-49E0-8751-E635A3B212CF}"/>
              </a:ext>
            </a:extLst>
          </p:cNvPr>
          <p:cNvSpPr/>
          <p:nvPr/>
        </p:nvSpPr>
        <p:spPr>
          <a:xfrm rot="18272782">
            <a:off x="3366110" y="5748173"/>
            <a:ext cx="63496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7E2FA0C0-02EE-408A-9F8C-2A22FD59838B}"/>
              </a:ext>
            </a:extLst>
          </p:cNvPr>
          <p:cNvSpPr/>
          <p:nvPr/>
        </p:nvSpPr>
        <p:spPr>
          <a:xfrm rot="3907068">
            <a:off x="4503069" y="5792669"/>
            <a:ext cx="63496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7DFBBC10-4F4B-4EDD-8B0E-8C03E6FC9251}"/>
              </a:ext>
            </a:extLst>
          </p:cNvPr>
          <p:cNvSpPr/>
          <p:nvPr/>
        </p:nvSpPr>
        <p:spPr>
          <a:xfrm rot="18077992">
            <a:off x="6209252" y="5765374"/>
            <a:ext cx="63496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B6A92117-096D-462E-BECB-40F8A69AE475}"/>
              </a:ext>
            </a:extLst>
          </p:cNvPr>
          <p:cNvSpPr/>
          <p:nvPr/>
        </p:nvSpPr>
        <p:spPr>
          <a:xfrm rot="3347618">
            <a:off x="8384151" y="5792667"/>
            <a:ext cx="63496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B2FCB302-FE37-45EB-86D1-E0A19CF32677}"/>
              </a:ext>
            </a:extLst>
          </p:cNvPr>
          <p:cNvSpPr/>
          <p:nvPr/>
        </p:nvSpPr>
        <p:spPr>
          <a:xfrm rot="16990006">
            <a:off x="9820151" y="5723151"/>
            <a:ext cx="63496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Curved Right 22">
            <a:extLst>
              <a:ext uri="{FF2B5EF4-FFF2-40B4-BE49-F238E27FC236}">
                <a16:creationId xmlns:a16="http://schemas.microsoft.com/office/drawing/2014/main" id="{3656F2CE-57D7-45D4-A4A9-86F097E12FEC}"/>
              </a:ext>
            </a:extLst>
          </p:cNvPr>
          <p:cNvSpPr/>
          <p:nvPr/>
        </p:nvSpPr>
        <p:spPr>
          <a:xfrm rot="5400000">
            <a:off x="5536405" y="-292890"/>
            <a:ext cx="842963" cy="98012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itle 1">
            <a:extLst>
              <a:ext uri="{FF2B5EF4-FFF2-40B4-BE49-F238E27FC236}">
                <a16:creationId xmlns:a16="http://schemas.microsoft.com/office/drawing/2014/main" id="{305A5E78-5ACC-35BA-446F-9CD4DA54FA94}"/>
              </a:ext>
            </a:extLst>
          </p:cNvPr>
          <p:cNvSpPr>
            <a:spLocks noGrp="1"/>
          </p:cNvSpPr>
          <p:nvPr>
            <p:ph type="title"/>
          </p:nvPr>
        </p:nvSpPr>
        <p:spPr>
          <a:xfrm>
            <a:off x="0" y="0"/>
            <a:ext cx="12192000" cy="985837"/>
          </a:xfrm>
        </p:spPr>
        <p:txBody>
          <a:bodyPr>
            <a:noAutofit/>
          </a:bodyPr>
          <a:lstStyle/>
          <a:p>
            <a:pPr algn="ctr"/>
            <a:r>
              <a:rPr lang="en-US" sz="8000" b="1" u="sng" dirty="0">
                <a:latin typeface="Bell MT" panose="02020503060305020303" pitchFamily="18" charset="0"/>
              </a:rPr>
              <a:t>Nature of the Church</a:t>
            </a:r>
          </a:p>
        </p:txBody>
      </p:sp>
      <p:sp>
        <p:nvSpPr>
          <p:cNvPr id="25" name="Content Placeholder 2">
            <a:extLst>
              <a:ext uri="{FF2B5EF4-FFF2-40B4-BE49-F238E27FC236}">
                <a16:creationId xmlns:a16="http://schemas.microsoft.com/office/drawing/2014/main" id="{3EBA7BBB-184E-990E-16A4-CDE9D086B0FF}"/>
              </a:ext>
            </a:extLst>
          </p:cNvPr>
          <p:cNvSpPr>
            <a:spLocks noGrp="1"/>
          </p:cNvSpPr>
          <p:nvPr>
            <p:ph idx="1"/>
          </p:nvPr>
        </p:nvSpPr>
        <p:spPr>
          <a:xfrm>
            <a:off x="0" y="1042988"/>
            <a:ext cx="3313044" cy="5815012"/>
          </a:xfrm>
        </p:spPr>
        <p:txBody>
          <a:bodyPr>
            <a:normAutofit/>
          </a:bodyPr>
          <a:lstStyle/>
          <a:p>
            <a:pPr>
              <a:buFont typeface="Wingdings" panose="05000000000000000000" pitchFamily="2" charset="2"/>
              <a:buChar char="q"/>
            </a:pPr>
            <a:r>
              <a:rPr lang="en-US" sz="4400" dirty="0">
                <a:latin typeface="Bell MT" panose="02020503060305020303" pitchFamily="18" charset="0"/>
              </a:rPr>
              <a:t>Church</a:t>
            </a:r>
          </a:p>
          <a:p>
            <a:pPr>
              <a:buFont typeface="Wingdings" panose="05000000000000000000" pitchFamily="2" charset="2"/>
              <a:buChar char="q"/>
            </a:pPr>
            <a:r>
              <a:rPr lang="en-US" sz="4400" dirty="0">
                <a:latin typeface="Bell MT" panose="02020503060305020303" pitchFamily="18" charset="0"/>
              </a:rPr>
              <a:t>Kingdom</a:t>
            </a:r>
          </a:p>
        </p:txBody>
      </p:sp>
      <p:sp>
        <p:nvSpPr>
          <p:cNvPr id="26" name="Rectangle: Rounded Corners 25">
            <a:extLst>
              <a:ext uri="{FF2B5EF4-FFF2-40B4-BE49-F238E27FC236}">
                <a16:creationId xmlns:a16="http://schemas.microsoft.com/office/drawing/2014/main" id="{8E573800-CFC0-F712-9648-E90A6713E526}"/>
              </a:ext>
            </a:extLst>
          </p:cNvPr>
          <p:cNvSpPr/>
          <p:nvPr/>
        </p:nvSpPr>
        <p:spPr>
          <a:xfrm>
            <a:off x="2988449" y="1024223"/>
            <a:ext cx="9103538" cy="304771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68CD946-24DD-4DDE-A887-7FF17C931641}"/>
              </a:ext>
            </a:extLst>
          </p:cNvPr>
          <p:cNvSpPr txBox="1"/>
          <p:nvPr/>
        </p:nvSpPr>
        <p:spPr>
          <a:xfrm>
            <a:off x="3143250" y="1120066"/>
            <a:ext cx="8848764" cy="2906117"/>
          </a:xfrm>
          <a:prstGeom prst="rect">
            <a:avLst/>
          </a:prstGeom>
          <a:noFill/>
        </p:spPr>
        <p:txBody>
          <a:bodyPr wrap="square">
            <a:spAutoFit/>
          </a:bodyPr>
          <a:lstStyle/>
          <a:p>
            <a:pPr>
              <a:lnSpc>
                <a:spcPct val="115000"/>
              </a:lnSpc>
              <a:tabLst>
                <a:tab pos="685800" algn="l"/>
              </a:tabLst>
            </a:pPr>
            <a:r>
              <a:rPr lang="en-US" sz="2500" b="1" dirty="0">
                <a:solidFill>
                  <a:schemeClr val="bg1"/>
                </a:solidFill>
                <a:latin typeface="Bell MT" panose="02020503060305020303" pitchFamily="18" charset="0"/>
              </a:rPr>
              <a:t>Col 1:13</a:t>
            </a:r>
            <a:r>
              <a:rPr lang="en-US" sz="2500" dirty="0">
                <a:solidFill>
                  <a:schemeClr val="bg1"/>
                </a:solidFill>
                <a:latin typeface="Bell MT" panose="02020503060305020303" pitchFamily="18" charset="0"/>
              </a:rPr>
              <a:t> – “For He rescued us from the domain of darkness, and transferred us to the kingdom of His beloved Son”</a:t>
            </a:r>
          </a:p>
          <a:p>
            <a:pPr>
              <a:lnSpc>
                <a:spcPct val="115000"/>
              </a:lnSpc>
              <a:tabLst>
                <a:tab pos="685800" algn="l"/>
              </a:tabLst>
            </a:pPr>
            <a:endParaRPr lang="en-US" sz="1000" dirty="0">
              <a:solidFill>
                <a:schemeClr val="bg1"/>
              </a:solidFill>
              <a:latin typeface="Bell MT" panose="02020503060305020303" pitchFamily="18" charset="0"/>
            </a:endParaRPr>
          </a:p>
          <a:p>
            <a:pPr>
              <a:lnSpc>
                <a:spcPct val="115000"/>
              </a:lnSpc>
              <a:tabLst>
                <a:tab pos="685800" algn="l"/>
              </a:tabLst>
            </a:pPr>
            <a:r>
              <a:rPr lang="en-US" sz="2500" dirty="0">
                <a:solidFill>
                  <a:schemeClr val="bg1"/>
                </a:solidFill>
                <a:latin typeface="Bell MT" panose="02020503060305020303" pitchFamily="18" charset="0"/>
              </a:rPr>
              <a:t>Rev 1:9 – “I, John, your brother and fellow partaker in the tribulation and </a:t>
            </a:r>
            <a:r>
              <a:rPr lang="en-US" sz="2500" u="sng" dirty="0">
                <a:solidFill>
                  <a:schemeClr val="bg1"/>
                </a:solidFill>
                <a:latin typeface="Bell MT" panose="02020503060305020303" pitchFamily="18" charset="0"/>
              </a:rPr>
              <a:t>kingdom</a:t>
            </a:r>
            <a:r>
              <a:rPr lang="en-US" sz="2500" dirty="0">
                <a:solidFill>
                  <a:schemeClr val="bg1"/>
                </a:solidFill>
                <a:latin typeface="Bell MT" panose="02020503060305020303" pitchFamily="18" charset="0"/>
              </a:rPr>
              <a:t> and perseverance which are in Jesus, was on the island called Patmos because of the word of God and the testimony of Jesus.”</a:t>
            </a:r>
          </a:p>
        </p:txBody>
      </p:sp>
      <p:sp>
        <p:nvSpPr>
          <p:cNvPr id="28" name="TextBox 27">
            <a:extLst>
              <a:ext uri="{FF2B5EF4-FFF2-40B4-BE49-F238E27FC236}">
                <a16:creationId xmlns:a16="http://schemas.microsoft.com/office/drawing/2014/main" id="{275D5551-62B5-DEBA-E578-A93AFD7C9CA4}"/>
              </a:ext>
            </a:extLst>
          </p:cNvPr>
          <p:cNvSpPr txBox="1"/>
          <p:nvPr/>
        </p:nvSpPr>
        <p:spPr>
          <a:xfrm>
            <a:off x="5854066" y="1590676"/>
            <a:ext cx="1391728" cy="492443"/>
          </a:xfrm>
          <a:prstGeom prst="rect">
            <a:avLst/>
          </a:prstGeom>
          <a:noFill/>
        </p:spPr>
        <p:txBody>
          <a:bodyPr wrap="none" rtlCol="0">
            <a:spAutoFit/>
          </a:bodyPr>
          <a:lstStyle/>
          <a:p>
            <a:r>
              <a:rPr lang="en-US" sz="2600" dirty="0">
                <a:highlight>
                  <a:srgbClr val="FFFF00"/>
                </a:highlight>
                <a:latin typeface="Bell MT" panose="02020503060305020303" pitchFamily="18" charset="0"/>
              </a:rPr>
              <a:t>kingdom</a:t>
            </a:r>
          </a:p>
        </p:txBody>
      </p:sp>
    </p:spTree>
    <p:extLst>
      <p:ext uri="{BB962C8B-B14F-4D97-AF65-F5344CB8AC3E}">
        <p14:creationId xmlns:p14="http://schemas.microsoft.com/office/powerpoint/2010/main" val="199688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right)">
                                      <p:cBhvr>
                                        <p:cTn id="52" dur="12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7">
                                            <p:txEl>
                                              <p:pRg st="2" end="2"/>
                                            </p:txEl>
                                          </p:spTgt>
                                        </p:tgtEl>
                                        <p:attrNameLst>
                                          <p:attrName>style.visibility</p:attrName>
                                        </p:attrNameLst>
                                      </p:cBhvr>
                                      <p:to>
                                        <p:strVal val="visible"/>
                                      </p:to>
                                    </p:set>
                                    <p:animEffect transition="in" filter="fade">
                                      <p:cBhvr>
                                        <p:cTn id="57" dur="500"/>
                                        <p:tgtEl>
                                          <p:spTgt spid="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3" grpId="0"/>
      <p:bldP spid="14" grpId="0"/>
      <p:bldP spid="17" grpId="0" animBg="1"/>
      <p:bldP spid="18" grpId="0" animBg="1"/>
      <p:bldP spid="19" grpId="0" animBg="1"/>
      <p:bldP spid="20" grpId="0"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4243389" y="981358"/>
            <a:ext cx="7815262" cy="574570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4514851" y="1166339"/>
            <a:ext cx="7564318" cy="5383718"/>
          </a:xfrm>
          <a:prstGeom prst="rect">
            <a:avLst/>
          </a:prstGeom>
          <a:noFill/>
        </p:spPr>
        <p:txBody>
          <a:bodyPr wrap="square">
            <a:spAutoFit/>
          </a:bodyPr>
          <a:lstStyle/>
          <a:p>
            <a:pPr>
              <a:lnSpc>
                <a:spcPct val="115000"/>
              </a:lnSpc>
              <a:tabLst>
                <a:tab pos="685800" algn="l"/>
              </a:tabLst>
            </a:pPr>
            <a:r>
              <a:rPr lang="en-US" sz="2500" b="1" dirty="0">
                <a:solidFill>
                  <a:schemeClr val="bg1"/>
                </a:solidFill>
                <a:latin typeface="Bell MT" panose="02020503060305020303" pitchFamily="18" charset="0"/>
              </a:rPr>
              <a:t>Eph 1:22-23</a:t>
            </a:r>
            <a:r>
              <a:rPr lang="en-US" sz="2500" dirty="0">
                <a:solidFill>
                  <a:schemeClr val="bg1"/>
                </a:solidFill>
                <a:latin typeface="Bell MT" panose="02020503060305020303" pitchFamily="18" charset="0"/>
              </a:rPr>
              <a:t> – “</a:t>
            </a:r>
            <a:r>
              <a:rPr lang="en-US" sz="2500" b="1" baseline="30000" dirty="0">
                <a:solidFill>
                  <a:schemeClr val="bg1"/>
                </a:solidFill>
                <a:latin typeface="Bell MT" panose="02020503060305020303" pitchFamily="18" charset="0"/>
              </a:rPr>
              <a:t>22</a:t>
            </a:r>
            <a:r>
              <a:rPr lang="en-US" sz="2500" dirty="0">
                <a:solidFill>
                  <a:schemeClr val="bg1"/>
                </a:solidFill>
                <a:latin typeface="Bell MT" panose="02020503060305020303" pitchFamily="18" charset="0"/>
              </a:rPr>
              <a:t>And He put all things in subjection under His feet, and gave Him as head over all things to the church, </a:t>
            </a:r>
            <a:r>
              <a:rPr lang="en-US" sz="2500" b="1" baseline="30000" dirty="0">
                <a:solidFill>
                  <a:schemeClr val="bg1"/>
                </a:solidFill>
                <a:latin typeface="Bell MT" panose="02020503060305020303" pitchFamily="18" charset="0"/>
              </a:rPr>
              <a:t>23</a:t>
            </a:r>
            <a:r>
              <a:rPr lang="en-US" sz="2500" dirty="0">
                <a:solidFill>
                  <a:schemeClr val="bg1"/>
                </a:solidFill>
                <a:latin typeface="Bell MT" panose="02020503060305020303" pitchFamily="18" charset="0"/>
              </a:rPr>
              <a:t>which is His body, the fullness of Him who fills all in all.”</a:t>
            </a:r>
          </a:p>
          <a:p>
            <a:pPr>
              <a:lnSpc>
                <a:spcPct val="115000"/>
              </a:lnSpc>
              <a:tabLst>
                <a:tab pos="685800" algn="l"/>
              </a:tabLst>
            </a:pPr>
            <a:endParaRPr lang="en-US" sz="2500" dirty="0">
              <a:solidFill>
                <a:schemeClr val="bg1"/>
              </a:solidFill>
              <a:latin typeface="Bell MT" panose="02020503060305020303" pitchFamily="18" charset="0"/>
            </a:endParaRPr>
          </a:p>
          <a:p>
            <a:pPr>
              <a:lnSpc>
                <a:spcPct val="115000"/>
              </a:lnSpc>
              <a:tabLst>
                <a:tab pos="685800" algn="l"/>
              </a:tabLst>
            </a:pPr>
            <a:r>
              <a:rPr lang="en-US" sz="2500" dirty="0">
                <a:solidFill>
                  <a:schemeClr val="bg1"/>
                </a:solidFill>
                <a:latin typeface="Bell MT" panose="02020503060305020303" pitchFamily="18" charset="0"/>
              </a:rPr>
              <a:t>Col 2:18-19 – “</a:t>
            </a:r>
            <a:r>
              <a:rPr lang="en-US" sz="2500" b="1" baseline="30000" dirty="0">
                <a:solidFill>
                  <a:schemeClr val="bg1"/>
                </a:solidFill>
                <a:latin typeface="Bell MT" panose="02020503060305020303" pitchFamily="18" charset="0"/>
              </a:rPr>
              <a:t>18</a:t>
            </a:r>
            <a:r>
              <a:rPr lang="en-US" sz="2500" dirty="0">
                <a:solidFill>
                  <a:schemeClr val="bg1"/>
                </a:solidFill>
                <a:latin typeface="Bell MT" panose="02020503060305020303" pitchFamily="18" charset="0"/>
              </a:rPr>
              <a:t>Let no one keep defrauding you of your prize by delighting in self-abasement and the worship of the angels, taking his stand on visions he has seen, inflated without cause by his fleshly mind, </a:t>
            </a:r>
            <a:r>
              <a:rPr lang="en-US" sz="2500" b="1" baseline="30000" dirty="0">
                <a:solidFill>
                  <a:schemeClr val="bg1"/>
                </a:solidFill>
                <a:latin typeface="Bell MT" panose="02020503060305020303" pitchFamily="18" charset="0"/>
              </a:rPr>
              <a:t>19</a:t>
            </a:r>
            <a:r>
              <a:rPr lang="en-US" sz="2500" dirty="0">
                <a:solidFill>
                  <a:schemeClr val="bg1"/>
                </a:solidFill>
                <a:latin typeface="Bell MT" panose="02020503060305020303" pitchFamily="18" charset="0"/>
              </a:rPr>
              <a:t>and not holding fast to </a:t>
            </a:r>
            <a:r>
              <a:rPr lang="en-US" sz="2500" u="sng" dirty="0">
                <a:solidFill>
                  <a:schemeClr val="bg1"/>
                </a:solidFill>
                <a:latin typeface="Bell MT" panose="02020503060305020303" pitchFamily="18" charset="0"/>
              </a:rPr>
              <a:t>the head, from whom the entire body, being supplied and held together by the joints and ligaments, grows with a growth which is from God</a:t>
            </a:r>
            <a:r>
              <a:rPr lang="en-US" sz="2500" dirty="0">
                <a:solidFill>
                  <a:schemeClr val="bg1"/>
                </a:solidFill>
                <a:latin typeface="Bell MT" panose="02020503060305020303" pitchFamily="18" charset="0"/>
              </a:rPr>
              <a:t>.”</a:t>
            </a:r>
          </a:p>
        </p:txBody>
      </p:sp>
      <p:pic>
        <p:nvPicPr>
          <p:cNvPr id="1026" name="Picture 2" descr="Body of Christ (Images of the Church – #4 of 7) – TravisAgnew.org">
            <a:extLst>
              <a:ext uri="{FF2B5EF4-FFF2-40B4-BE49-F238E27FC236}">
                <a16:creationId xmlns:a16="http://schemas.microsoft.com/office/drawing/2014/main" id="{1441DA0F-C006-430F-AF0C-F9F285C8C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3271837"/>
            <a:ext cx="4014788" cy="3457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2B664B-FB35-4DD4-B279-600E34C06D8A}"/>
              </a:ext>
            </a:extLst>
          </p:cNvPr>
          <p:cNvSpPr txBox="1"/>
          <p:nvPr/>
        </p:nvSpPr>
        <p:spPr>
          <a:xfrm>
            <a:off x="7920631" y="2076677"/>
            <a:ext cx="853375" cy="477054"/>
          </a:xfrm>
          <a:prstGeom prst="rect">
            <a:avLst/>
          </a:prstGeom>
          <a:noFill/>
        </p:spPr>
        <p:txBody>
          <a:bodyPr wrap="none" rtlCol="0">
            <a:spAutoFit/>
          </a:bodyPr>
          <a:lstStyle/>
          <a:p>
            <a:r>
              <a:rPr lang="en-US" sz="2500" dirty="0">
                <a:highlight>
                  <a:srgbClr val="FFFF00"/>
                </a:highlight>
                <a:latin typeface="Bell MT" panose="02020503060305020303" pitchFamily="18" charset="0"/>
              </a:rPr>
              <a:t>body,</a:t>
            </a:r>
          </a:p>
        </p:txBody>
      </p:sp>
      <p:sp>
        <p:nvSpPr>
          <p:cNvPr id="9" name="Title 1">
            <a:extLst>
              <a:ext uri="{FF2B5EF4-FFF2-40B4-BE49-F238E27FC236}">
                <a16:creationId xmlns:a16="http://schemas.microsoft.com/office/drawing/2014/main" id="{5B5CE4D7-C14A-3E09-C007-EACB5AFF8239}"/>
              </a:ext>
            </a:extLst>
          </p:cNvPr>
          <p:cNvSpPr>
            <a:spLocks noGrp="1"/>
          </p:cNvSpPr>
          <p:nvPr>
            <p:ph type="title"/>
          </p:nvPr>
        </p:nvSpPr>
        <p:spPr>
          <a:xfrm>
            <a:off x="0" y="0"/>
            <a:ext cx="12192000" cy="985837"/>
          </a:xfrm>
        </p:spPr>
        <p:txBody>
          <a:bodyPr>
            <a:noAutofit/>
          </a:bodyPr>
          <a:lstStyle/>
          <a:p>
            <a:pPr algn="ctr"/>
            <a:r>
              <a:rPr lang="en-US" sz="8000" b="1" u="sng" dirty="0">
                <a:latin typeface="Bell MT" panose="02020503060305020303" pitchFamily="18" charset="0"/>
              </a:rPr>
              <a:t>Nature of the Church</a:t>
            </a:r>
          </a:p>
        </p:txBody>
      </p:sp>
      <p:sp>
        <p:nvSpPr>
          <p:cNvPr id="12" name="Content Placeholder 2">
            <a:extLst>
              <a:ext uri="{FF2B5EF4-FFF2-40B4-BE49-F238E27FC236}">
                <a16:creationId xmlns:a16="http://schemas.microsoft.com/office/drawing/2014/main" id="{CF45F4C4-40F8-CC11-F7C3-404620DC678D}"/>
              </a:ext>
            </a:extLst>
          </p:cNvPr>
          <p:cNvSpPr>
            <a:spLocks noGrp="1"/>
          </p:cNvSpPr>
          <p:nvPr>
            <p:ph idx="1"/>
          </p:nvPr>
        </p:nvSpPr>
        <p:spPr>
          <a:xfrm>
            <a:off x="0" y="1042988"/>
            <a:ext cx="3313044" cy="5815012"/>
          </a:xfrm>
        </p:spPr>
        <p:txBody>
          <a:bodyPr>
            <a:normAutofit/>
          </a:bodyPr>
          <a:lstStyle/>
          <a:p>
            <a:pPr>
              <a:buFont typeface="Wingdings" panose="05000000000000000000" pitchFamily="2" charset="2"/>
              <a:buChar char="q"/>
            </a:pPr>
            <a:r>
              <a:rPr lang="en-US" sz="4400" dirty="0">
                <a:latin typeface="Bell MT" panose="02020503060305020303" pitchFamily="18" charset="0"/>
              </a:rPr>
              <a:t>Church</a:t>
            </a:r>
          </a:p>
          <a:p>
            <a:pPr>
              <a:buFont typeface="Wingdings" panose="05000000000000000000" pitchFamily="2" charset="2"/>
              <a:buChar char="q"/>
            </a:pPr>
            <a:r>
              <a:rPr lang="en-US" sz="4400" dirty="0">
                <a:latin typeface="Bell MT" panose="02020503060305020303" pitchFamily="18" charset="0"/>
              </a:rPr>
              <a:t>Kingdom</a:t>
            </a:r>
          </a:p>
          <a:p>
            <a:pPr>
              <a:buFont typeface="Wingdings" panose="05000000000000000000" pitchFamily="2" charset="2"/>
              <a:buChar char="q"/>
            </a:pPr>
            <a:r>
              <a:rPr lang="en-US" sz="4400" dirty="0">
                <a:latin typeface="Bell MT" panose="02020503060305020303" pitchFamily="18" charset="0"/>
              </a:rPr>
              <a:t>Body</a:t>
            </a:r>
          </a:p>
        </p:txBody>
      </p:sp>
    </p:spTree>
    <p:extLst>
      <p:ext uri="{BB962C8B-B14F-4D97-AF65-F5344CB8AC3E}">
        <p14:creationId xmlns:p14="http://schemas.microsoft.com/office/powerpoint/2010/main" val="330483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fade">
                                      <p:cBhvr>
                                        <p:cTn id="10" dur="500"/>
                                        <p:tgtEl>
                                          <p:spTgt spid="1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AB93574-C4D8-406C-9B72-28DB8F602CD2}"/>
              </a:ext>
            </a:extLst>
          </p:cNvPr>
          <p:cNvGrpSpPr/>
          <p:nvPr/>
        </p:nvGrpSpPr>
        <p:grpSpPr>
          <a:xfrm>
            <a:off x="4614863" y="1009932"/>
            <a:ext cx="7447129" cy="5745709"/>
            <a:chOff x="3402105" y="3645708"/>
            <a:chExt cx="5647766" cy="5773262"/>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402105" y="3645708"/>
              <a:ext cx="5647766" cy="577326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651318" y="3946574"/>
              <a:ext cx="5276829" cy="2520343"/>
            </a:xfrm>
            <a:prstGeom prst="rect">
              <a:avLst/>
            </a:prstGeom>
            <a:noFill/>
          </p:spPr>
          <p:txBody>
            <a:bodyPr wrap="square">
              <a:spAutoFit/>
            </a:bodyPr>
            <a:lstStyle/>
            <a:p>
              <a:pPr>
                <a:lnSpc>
                  <a:spcPct val="115000"/>
                </a:lnSpc>
                <a:tabLst>
                  <a:tab pos="685800" algn="l"/>
                </a:tabLst>
              </a:pPr>
              <a:r>
                <a:rPr lang="en-US" sz="2500" b="1" dirty="0">
                  <a:solidFill>
                    <a:schemeClr val="bg1"/>
                  </a:solidFill>
                  <a:latin typeface="Bell MT" panose="02020503060305020303" pitchFamily="18" charset="0"/>
                </a:rPr>
                <a:t>Rom 12:4-5</a:t>
              </a:r>
              <a:r>
                <a:rPr lang="en-US" sz="2500" dirty="0">
                  <a:solidFill>
                    <a:schemeClr val="bg1"/>
                  </a:solidFill>
                  <a:latin typeface="Bell MT" panose="02020503060305020303" pitchFamily="18" charset="0"/>
                </a:rPr>
                <a:t> – “</a:t>
              </a:r>
              <a:r>
                <a:rPr lang="en-US" sz="2500" b="1" baseline="30000" dirty="0">
                  <a:solidFill>
                    <a:schemeClr val="bg1"/>
                  </a:solidFill>
                  <a:latin typeface="Bell MT" panose="02020503060305020303" pitchFamily="18" charset="0"/>
                </a:rPr>
                <a:t>4</a:t>
              </a:r>
              <a:r>
                <a:rPr lang="en-US" sz="2500" dirty="0">
                  <a:solidFill>
                    <a:schemeClr val="bg1"/>
                  </a:solidFill>
                  <a:latin typeface="Bell MT" panose="02020503060305020303" pitchFamily="18" charset="0"/>
                </a:rPr>
                <a:t>For just as we have many members in one body and all the members do not have the same function, </a:t>
              </a:r>
              <a:r>
                <a:rPr lang="en-US" sz="2500" b="1" baseline="30000" dirty="0">
                  <a:solidFill>
                    <a:schemeClr val="bg1"/>
                  </a:solidFill>
                  <a:latin typeface="Bell MT" panose="02020503060305020303" pitchFamily="18" charset="0"/>
                </a:rPr>
                <a:t>5</a:t>
              </a:r>
              <a:r>
                <a:rPr lang="en-US" sz="2500" dirty="0">
                  <a:solidFill>
                    <a:schemeClr val="bg1"/>
                  </a:solidFill>
                  <a:latin typeface="Bell MT" panose="02020503060305020303" pitchFamily="18" charset="0"/>
                </a:rPr>
                <a:t>so we, who are many, are one body in Christ, and individually members one of another.”</a:t>
              </a:r>
            </a:p>
            <a:p>
              <a:pPr>
                <a:lnSpc>
                  <a:spcPct val="115000"/>
                </a:lnSpc>
                <a:tabLst>
                  <a:tab pos="685800" algn="l"/>
                </a:tabLst>
              </a:pPr>
              <a:endParaRPr lang="en-US" sz="1200" dirty="0">
                <a:solidFill>
                  <a:schemeClr val="bg1"/>
                </a:solidFill>
                <a:latin typeface="Bell MT" panose="02020503060305020303" pitchFamily="18" charset="0"/>
              </a:endParaRPr>
            </a:p>
          </p:txBody>
        </p:sp>
      </p:grpSp>
      <p:pic>
        <p:nvPicPr>
          <p:cNvPr id="2050" name="Picture 2" descr="first presbyterian church of smyrna - We have many parts in one body, but  the parts don't all have the same function. In the same way, though there  are many of us,">
            <a:extLst>
              <a:ext uri="{FF2B5EF4-FFF2-40B4-BE49-F238E27FC236}">
                <a16:creationId xmlns:a16="http://schemas.microsoft.com/office/drawing/2014/main" id="{A0E41260-1F57-4CAC-9D26-56F453618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45" y="3014663"/>
            <a:ext cx="4291793" cy="372925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8B9BED0C-236D-7EE1-75AB-A88C75A5F0A2}"/>
              </a:ext>
            </a:extLst>
          </p:cNvPr>
          <p:cNvSpPr>
            <a:spLocks noGrp="1"/>
          </p:cNvSpPr>
          <p:nvPr>
            <p:ph idx="1"/>
          </p:nvPr>
        </p:nvSpPr>
        <p:spPr>
          <a:xfrm>
            <a:off x="0" y="1042988"/>
            <a:ext cx="3313044" cy="5815012"/>
          </a:xfrm>
        </p:spPr>
        <p:txBody>
          <a:bodyPr>
            <a:normAutofit/>
          </a:bodyPr>
          <a:lstStyle/>
          <a:p>
            <a:pPr>
              <a:buFont typeface="Wingdings" panose="05000000000000000000" pitchFamily="2" charset="2"/>
              <a:buChar char="q"/>
            </a:pPr>
            <a:r>
              <a:rPr lang="en-US" sz="4400" dirty="0">
                <a:latin typeface="Bell MT" panose="02020503060305020303" pitchFamily="18" charset="0"/>
              </a:rPr>
              <a:t>Church</a:t>
            </a:r>
          </a:p>
          <a:p>
            <a:pPr>
              <a:buFont typeface="Wingdings" panose="05000000000000000000" pitchFamily="2" charset="2"/>
              <a:buChar char="q"/>
            </a:pPr>
            <a:r>
              <a:rPr lang="en-US" sz="4400" dirty="0">
                <a:latin typeface="Bell MT" panose="02020503060305020303" pitchFamily="18" charset="0"/>
              </a:rPr>
              <a:t>Kingdom</a:t>
            </a:r>
          </a:p>
          <a:p>
            <a:pPr>
              <a:buFont typeface="Wingdings" panose="05000000000000000000" pitchFamily="2" charset="2"/>
              <a:buChar char="q"/>
            </a:pPr>
            <a:r>
              <a:rPr lang="en-US" sz="4400" dirty="0">
                <a:latin typeface="Bell MT" panose="02020503060305020303" pitchFamily="18" charset="0"/>
              </a:rPr>
              <a:t>Body</a:t>
            </a:r>
          </a:p>
        </p:txBody>
      </p:sp>
      <p:sp>
        <p:nvSpPr>
          <p:cNvPr id="11" name="TextBox 10">
            <a:extLst>
              <a:ext uri="{FF2B5EF4-FFF2-40B4-BE49-F238E27FC236}">
                <a16:creationId xmlns:a16="http://schemas.microsoft.com/office/drawing/2014/main" id="{5E1DA2CE-34E9-F5F3-21BF-D1C94C3AA51A}"/>
              </a:ext>
            </a:extLst>
          </p:cNvPr>
          <p:cNvSpPr txBox="1"/>
          <p:nvPr/>
        </p:nvSpPr>
        <p:spPr>
          <a:xfrm>
            <a:off x="4932759" y="3764416"/>
            <a:ext cx="7040165" cy="2729145"/>
          </a:xfrm>
          <a:prstGeom prst="rect">
            <a:avLst/>
          </a:prstGeom>
          <a:noFill/>
        </p:spPr>
        <p:txBody>
          <a:bodyPr wrap="square">
            <a:spAutoFit/>
          </a:bodyPr>
          <a:lstStyle/>
          <a:p>
            <a:pPr>
              <a:lnSpc>
                <a:spcPct val="115000"/>
              </a:lnSpc>
              <a:tabLst>
                <a:tab pos="685800" algn="l"/>
              </a:tabLst>
            </a:pPr>
            <a:r>
              <a:rPr lang="en-US" sz="2500" b="1" dirty="0">
                <a:solidFill>
                  <a:schemeClr val="bg1"/>
                </a:solidFill>
                <a:latin typeface="Bell MT" panose="02020503060305020303" pitchFamily="18" charset="0"/>
              </a:rPr>
              <a:t>Eph 4:15b-16</a:t>
            </a:r>
            <a:r>
              <a:rPr lang="en-US" sz="2500" dirty="0">
                <a:solidFill>
                  <a:schemeClr val="bg1"/>
                </a:solidFill>
                <a:latin typeface="Bell MT" panose="02020503060305020303" pitchFamily="18" charset="0"/>
              </a:rPr>
              <a:t> – “we are to grow up in all aspects into Him who is the head, even Christ, </a:t>
            </a:r>
            <a:r>
              <a:rPr lang="en-US" sz="2500" b="1" baseline="30000" dirty="0">
                <a:solidFill>
                  <a:schemeClr val="bg1"/>
                </a:solidFill>
                <a:latin typeface="Bell MT" panose="02020503060305020303" pitchFamily="18" charset="0"/>
              </a:rPr>
              <a:t>16</a:t>
            </a:r>
            <a:r>
              <a:rPr lang="en-US" sz="2500" dirty="0">
                <a:solidFill>
                  <a:schemeClr val="bg1"/>
                </a:solidFill>
                <a:latin typeface="Bell MT" panose="02020503060305020303" pitchFamily="18" charset="0"/>
              </a:rPr>
              <a:t>from whom the whole body, being fitted and held together by what every joint supplies, according to the proper working of each individual part, causes the growth of the body for the building up of itself in love.”</a:t>
            </a:r>
          </a:p>
        </p:txBody>
      </p:sp>
      <p:sp>
        <p:nvSpPr>
          <p:cNvPr id="14" name="Title 1">
            <a:extLst>
              <a:ext uri="{FF2B5EF4-FFF2-40B4-BE49-F238E27FC236}">
                <a16:creationId xmlns:a16="http://schemas.microsoft.com/office/drawing/2014/main" id="{DFFF0B5C-1494-C1E9-FE19-E360E160EEA7}"/>
              </a:ext>
            </a:extLst>
          </p:cNvPr>
          <p:cNvSpPr>
            <a:spLocks noGrp="1"/>
          </p:cNvSpPr>
          <p:nvPr>
            <p:ph type="title"/>
          </p:nvPr>
        </p:nvSpPr>
        <p:spPr>
          <a:xfrm>
            <a:off x="0" y="0"/>
            <a:ext cx="12192000" cy="985837"/>
          </a:xfrm>
        </p:spPr>
        <p:txBody>
          <a:bodyPr>
            <a:noAutofit/>
          </a:bodyPr>
          <a:lstStyle/>
          <a:p>
            <a:pPr algn="ctr"/>
            <a:r>
              <a:rPr lang="en-US" sz="8000" b="1" u="sng" dirty="0">
                <a:latin typeface="Bell MT" panose="02020503060305020303" pitchFamily="18" charset="0"/>
              </a:rPr>
              <a:t>Nature of the Church</a:t>
            </a:r>
          </a:p>
        </p:txBody>
      </p:sp>
    </p:spTree>
    <p:extLst>
      <p:ext uri="{BB962C8B-B14F-4D97-AF65-F5344CB8AC3E}">
        <p14:creationId xmlns:p14="http://schemas.microsoft.com/office/powerpoint/2010/main" val="183358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371850" y="1009933"/>
            <a:ext cx="8715375" cy="574570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671889" y="1266499"/>
            <a:ext cx="8272462" cy="5135252"/>
          </a:xfrm>
          <a:prstGeom prst="rect">
            <a:avLst/>
          </a:prstGeom>
          <a:noFill/>
        </p:spPr>
        <p:txBody>
          <a:bodyPr wrap="square">
            <a:spAutoFit/>
          </a:bodyPr>
          <a:lstStyle/>
          <a:p>
            <a:pPr>
              <a:lnSpc>
                <a:spcPct val="115000"/>
              </a:lnSpc>
              <a:tabLst>
                <a:tab pos="685800" algn="l"/>
              </a:tabLst>
            </a:pPr>
            <a:r>
              <a:rPr lang="en-US" sz="2600" b="1" dirty="0">
                <a:solidFill>
                  <a:schemeClr val="bg1"/>
                </a:solidFill>
                <a:latin typeface="Bell MT" panose="02020503060305020303" pitchFamily="18" charset="0"/>
                <a:ea typeface="Times New Roman" panose="02020603050405020304" pitchFamily="18" charset="0"/>
              </a:rPr>
              <a:t>1 Tim 3:15</a:t>
            </a:r>
            <a:r>
              <a:rPr lang="en-US" sz="2600" dirty="0">
                <a:solidFill>
                  <a:schemeClr val="bg1"/>
                </a:solidFill>
                <a:latin typeface="Bell MT" panose="02020503060305020303" pitchFamily="18" charset="0"/>
              </a:rPr>
              <a:t> – “but in case I am delayed, I write so that you will know how one ought to conduct himself in the household of God, which is the church of the living God, the pillar and support of the truth.”</a:t>
            </a:r>
          </a:p>
          <a:p>
            <a:pPr>
              <a:lnSpc>
                <a:spcPct val="115000"/>
              </a:lnSpc>
              <a:tabLst>
                <a:tab pos="685800" algn="l"/>
              </a:tabLst>
            </a:pPr>
            <a:endParaRPr lang="en-US" sz="2600" dirty="0">
              <a:solidFill>
                <a:schemeClr val="bg1"/>
              </a:solidFill>
              <a:latin typeface="Bell MT" panose="02020503060305020303" pitchFamily="18" charset="0"/>
            </a:endParaRPr>
          </a:p>
          <a:p>
            <a:pPr>
              <a:lnSpc>
                <a:spcPct val="115000"/>
              </a:lnSpc>
              <a:tabLst>
                <a:tab pos="685800" algn="l"/>
              </a:tabLst>
            </a:pPr>
            <a:r>
              <a:rPr lang="en-US" sz="2600" b="1" dirty="0">
                <a:solidFill>
                  <a:schemeClr val="bg1"/>
                </a:solidFill>
                <a:latin typeface="Bell MT" panose="02020503060305020303" pitchFamily="18" charset="0"/>
              </a:rPr>
              <a:t>Gal 4:4-6</a:t>
            </a:r>
            <a:r>
              <a:rPr lang="en-US" sz="2600" dirty="0">
                <a:solidFill>
                  <a:schemeClr val="bg1"/>
                </a:solidFill>
                <a:latin typeface="Bell MT" panose="02020503060305020303" pitchFamily="18" charset="0"/>
              </a:rPr>
              <a:t> – “</a:t>
            </a:r>
            <a:r>
              <a:rPr lang="en-US" sz="2600" b="1" baseline="30000" dirty="0">
                <a:solidFill>
                  <a:schemeClr val="bg1"/>
                </a:solidFill>
                <a:latin typeface="Bell MT" panose="02020503060305020303" pitchFamily="18" charset="0"/>
              </a:rPr>
              <a:t>4</a:t>
            </a:r>
            <a:r>
              <a:rPr lang="en-US" sz="2600" dirty="0">
                <a:solidFill>
                  <a:schemeClr val="bg1"/>
                </a:solidFill>
                <a:latin typeface="Bell MT" panose="02020503060305020303" pitchFamily="18" charset="0"/>
              </a:rPr>
              <a:t>But when the fullness of the time came, God sent forth His Son, born of a woman, born under the Law, </a:t>
            </a:r>
            <a:r>
              <a:rPr lang="en-US" sz="2600" b="1" baseline="30000" dirty="0">
                <a:solidFill>
                  <a:schemeClr val="bg1"/>
                </a:solidFill>
                <a:latin typeface="Bell MT" panose="02020503060305020303" pitchFamily="18" charset="0"/>
              </a:rPr>
              <a:t>5</a:t>
            </a:r>
            <a:r>
              <a:rPr lang="en-US" sz="2600" dirty="0">
                <a:solidFill>
                  <a:schemeClr val="bg1"/>
                </a:solidFill>
                <a:latin typeface="Bell MT" panose="02020503060305020303" pitchFamily="18" charset="0"/>
              </a:rPr>
              <a:t>so that He might redeem those who were under the Law, that we might receive the adoption as sons. </a:t>
            </a:r>
            <a:r>
              <a:rPr lang="en-US" sz="2600" b="1" baseline="30000" dirty="0">
                <a:solidFill>
                  <a:schemeClr val="bg1"/>
                </a:solidFill>
                <a:latin typeface="Bell MT" panose="02020503060305020303" pitchFamily="18" charset="0"/>
              </a:rPr>
              <a:t>6</a:t>
            </a:r>
            <a:r>
              <a:rPr lang="en-US" sz="2600" dirty="0">
                <a:solidFill>
                  <a:schemeClr val="bg1"/>
                </a:solidFill>
                <a:latin typeface="Bell MT" panose="02020503060305020303" pitchFamily="18" charset="0"/>
              </a:rPr>
              <a:t>Because you are sons, God has sent forth the Spirit of His Son into our hearts, crying, ‘Abba! Father!’”</a:t>
            </a:r>
          </a:p>
        </p:txBody>
      </p:sp>
      <p:pic>
        <p:nvPicPr>
          <p:cNvPr id="3074" name="Picture 2">
            <a:extLst>
              <a:ext uri="{FF2B5EF4-FFF2-40B4-BE49-F238E27FC236}">
                <a16:creationId xmlns:a16="http://schemas.microsoft.com/office/drawing/2014/main" id="{921588B2-A886-4E5C-A9A4-74442711D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3" y="3929064"/>
            <a:ext cx="3200400" cy="28146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AB95233-3104-4442-9E10-FFEB2BCF16C3}"/>
              </a:ext>
            </a:extLst>
          </p:cNvPr>
          <p:cNvSpPr txBox="1"/>
          <p:nvPr/>
        </p:nvSpPr>
        <p:spPr>
          <a:xfrm>
            <a:off x="3688851" y="2215242"/>
            <a:ext cx="1611812" cy="492443"/>
          </a:xfrm>
          <a:prstGeom prst="rect">
            <a:avLst/>
          </a:prstGeom>
          <a:noFill/>
        </p:spPr>
        <p:txBody>
          <a:bodyPr wrap="square">
            <a:spAutoFit/>
          </a:bodyPr>
          <a:lstStyle/>
          <a:p>
            <a:r>
              <a:rPr lang="en-US" sz="2600" dirty="0">
                <a:highlight>
                  <a:srgbClr val="FFFF00"/>
                </a:highlight>
                <a:latin typeface="Bell MT" panose="02020503060305020303" pitchFamily="18" charset="0"/>
              </a:rPr>
              <a:t>household</a:t>
            </a:r>
          </a:p>
        </p:txBody>
      </p:sp>
      <p:sp>
        <p:nvSpPr>
          <p:cNvPr id="8" name="Content Placeholder 2">
            <a:extLst>
              <a:ext uri="{FF2B5EF4-FFF2-40B4-BE49-F238E27FC236}">
                <a16:creationId xmlns:a16="http://schemas.microsoft.com/office/drawing/2014/main" id="{34677203-8E93-8695-5EA3-113BEB1094A4}"/>
              </a:ext>
            </a:extLst>
          </p:cNvPr>
          <p:cNvSpPr>
            <a:spLocks noGrp="1"/>
          </p:cNvSpPr>
          <p:nvPr>
            <p:ph idx="1"/>
          </p:nvPr>
        </p:nvSpPr>
        <p:spPr>
          <a:xfrm>
            <a:off x="0" y="1042988"/>
            <a:ext cx="3313044" cy="5815012"/>
          </a:xfrm>
        </p:spPr>
        <p:txBody>
          <a:bodyPr>
            <a:normAutofit/>
          </a:bodyPr>
          <a:lstStyle/>
          <a:p>
            <a:pPr>
              <a:buFont typeface="Wingdings" panose="05000000000000000000" pitchFamily="2" charset="2"/>
              <a:buChar char="q"/>
            </a:pPr>
            <a:r>
              <a:rPr lang="en-US" sz="4400" dirty="0">
                <a:latin typeface="Bell MT" panose="02020503060305020303" pitchFamily="18" charset="0"/>
              </a:rPr>
              <a:t>Church</a:t>
            </a:r>
          </a:p>
          <a:p>
            <a:pPr>
              <a:buFont typeface="Wingdings" panose="05000000000000000000" pitchFamily="2" charset="2"/>
              <a:buChar char="q"/>
            </a:pPr>
            <a:r>
              <a:rPr lang="en-US" sz="4400" dirty="0">
                <a:latin typeface="Bell MT" panose="02020503060305020303" pitchFamily="18" charset="0"/>
              </a:rPr>
              <a:t>Kingdom</a:t>
            </a:r>
          </a:p>
          <a:p>
            <a:pPr>
              <a:buFont typeface="Wingdings" panose="05000000000000000000" pitchFamily="2" charset="2"/>
              <a:buChar char="q"/>
            </a:pPr>
            <a:r>
              <a:rPr lang="en-US" sz="4400" dirty="0">
                <a:latin typeface="Bell MT" panose="02020503060305020303" pitchFamily="18" charset="0"/>
              </a:rPr>
              <a:t>Body</a:t>
            </a:r>
          </a:p>
          <a:p>
            <a:pPr>
              <a:buFont typeface="Wingdings" panose="05000000000000000000" pitchFamily="2" charset="2"/>
              <a:buChar char="q"/>
            </a:pPr>
            <a:r>
              <a:rPr lang="en-US" sz="4400" dirty="0">
                <a:latin typeface="Bell MT" panose="02020503060305020303" pitchFamily="18" charset="0"/>
              </a:rPr>
              <a:t>Household</a:t>
            </a:r>
          </a:p>
        </p:txBody>
      </p:sp>
      <p:sp>
        <p:nvSpPr>
          <p:cNvPr id="12" name="Title 1">
            <a:extLst>
              <a:ext uri="{FF2B5EF4-FFF2-40B4-BE49-F238E27FC236}">
                <a16:creationId xmlns:a16="http://schemas.microsoft.com/office/drawing/2014/main" id="{022B9044-FB12-40EF-698F-48280EFCEB52}"/>
              </a:ext>
            </a:extLst>
          </p:cNvPr>
          <p:cNvSpPr>
            <a:spLocks noGrp="1"/>
          </p:cNvSpPr>
          <p:nvPr>
            <p:ph type="title"/>
          </p:nvPr>
        </p:nvSpPr>
        <p:spPr>
          <a:xfrm>
            <a:off x="0" y="0"/>
            <a:ext cx="12192000" cy="985837"/>
          </a:xfrm>
        </p:spPr>
        <p:txBody>
          <a:bodyPr>
            <a:noAutofit/>
          </a:bodyPr>
          <a:lstStyle/>
          <a:p>
            <a:pPr algn="ctr"/>
            <a:r>
              <a:rPr lang="en-US" sz="8000" b="1" u="sng" dirty="0">
                <a:latin typeface="Bell MT" panose="02020503060305020303" pitchFamily="18" charset="0"/>
              </a:rPr>
              <a:t>Nature of the Church</a:t>
            </a:r>
          </a:p>
        </p:txBody>
      </p:sp>
    </p:spTree>
    <p:extLst>
      <p:ext uri="{BB962C8B-B14F-4D97-AF65-F5344CB8AC3E}">
        <p14:creationId xmlns:p14="http://schemas.microsoft.com/office/powerpoint/2010/main" val="92974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3584</TotalTime>
  <Words>5571</Words>
  <Application>Microsoft Office PowerPoint</Application>
  <PresentationFormat>Widescreen</PresentationFormat>
  <Paragraphs>237</Paragraphs>
  <Slides>16</Slides>
  <Notes>16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Arial</vt:lpstr>
      <vt:lpstr>Bell MT</vt:lpstr>
      <vt:lpstr>Buxton Sketch</vt:lpstr>
      <vt:lpstr>Calibri</vt:lpstr>
      <vt:lpstr>Calibri Light</vt:lpstr>
      <vt:lpstr>system-ui</vt:lpstr>
      <vt:lpstr>Wingdings</vt:lpstr>
      <vt:lpstr>Office Theme</vt:lpstr>
      <vt:lpstr>Bitmap Image</vt:lpstr>
      <vt:lpstr>PowerPoint Presentation</vt:lpstr>
      <vt:lpstr>CURRICULUM</vt:lpstr>
      <vt:lpstr>PowerPoint Presentation</vt:lpstr>
      <vt:lpstr>Nature of the Church</vt:lpstr>
      <vt:lpstr>Nature of the Church</vt:lpstr>
      <vt:lpstr>Nature of the Church</vt:lpstr>
      <vt:lpstr>Nature of the Church</vt:lpstr>
      <vt:lpstr>Nature of the Church</vt:lpstr>
      <vt:lpstr>Nature of the Church</vt:lpstr>
      <vt:lpstr>Nature of the Church</vt:lpstr>
      <vt:lpstr>Nature of the Church</vt:lpstr>
      <vt:lpstr>Nature of the Church</vt:lpstr>
      <vt:lpstr>Nature of the Church</vt:lpstr>
      <vt:lpstr>Nature of the Church</vt:lpstr>
      <vt:lpstr>Nature of the Church</vt:lpstr>
      <vt:lpstr>CURRICULUM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146</cp:revision>
  <dcterms:created xsi:type="dcterms:W3CDTF">2022-03-10T04:01:19Z</dcterms:created>
  <dcterms:modified xsi:type="dcterms:W3CDTF">2023-09-13T22:57:22Z</dcterms:modified>
</cp:coreProperties>
</file>