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3" r:id="rId3"/>
    <p:sldId id="286" r:id="rId4"/>
    <p:sldId id="289" r:id="rId5"/>
    <p:sldId id="287" r:id="rId6"/>
    <p:sldId id="290" r:id="rId7"/>
    <p:sldId id="291" r:id="rId8"/>
    <p:sldId id="292" r:id="rId9"/>
    <p:sldId id="293" r:id="rId10"/>
    <p:sldId id="294" r:id="rId11"/>
    <p:sldId id="298" r:id="rId12"/>
    <p:sldId id="295" r:id="rId13"/>
    <p:sldId id="299" r:id="rId14"/>
    <p:sldId id="297" r:id="rId15"/>
    <p:sldId id="296"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AC961-D3F8-49A2-BD27-8E0AFAF267EB}" v="1514" dt="2023-08-09T23:16:45.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200" autoAdjust="0"/>
  </p:normalViewPr>
  <p:slideViewPr>
    <p:cSldViewPr snapToGrid="0">
      <p:cViewPr varScale="1">
        <p:scale>
          <a:sx n="66" d="100"/>
          <a:sy n="66" d="100"/>
        </p:scale>
        <p:origin x="23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9E3AC961-D3F8-49A2-BD27-8E0AFAF267EB}"/>
    <pc:docChg chg="undo custSel addSld delSld modSld sldOrd modMainMaster">
      <pc:chgData name="R H" userId="7863155b6774aad0" providerId="LiveId" clId="{9E3AC961-D3F8-49A2-BD27-8E0AFAF267EB}" dt="2023-08-09T23:16:45.742" v="23092" actId="20577"/>
      <pc:docMkLst>
        <pc:docMk/>
      </pc:docMkLst>
      <pc:sldChg chg="addSp delSp modSp new mod modTransition modNotesTx">
        <pc:chgData name="R H" userId="7863155b6774aad0" providerId="LiveId" clId="{9E3AC961-D3F8-49A2-BD27-8E0AFAF267EB}" dt="2023-08-09T14:20:17.112" v="22830" actId="20577"/>
        <pc:sldMkLst>
          <pc:docMk/>
          <pc:sldMk cId="656800712" sldId="256"/>
        </pc:sldMkLst>
        <pc:spChg chg="del">
          <ac:chgData name="R H" userId="7863155b6774aad0" providerId="LiveId" clId="{9E3AC961-D3F8-49A2-BD27-8E0AFAF267EB}" dt="2023-07-29T02:40:34.883" v="2" actId="478"/>
          <ac:spMkLst>
            <pc:docMk/>
            <pc:sldMk cId="656800712" sldId="256"/>
            <ac:spMk id="2" creationId="{E68E695A-0899-E2D7-14E4-BE6C6F5CA245}"/>
          </ac:spMkLst>
        </pc:spChg>
        <pc:spChg chg="del">
          <ac:chgData name="R H" userId="7863155b6774aad0" providerId="LiveId" clId="{9E3AC961-D3F8-49A2-BD27-8E0AFAF267EB}" dt="2023-07-29T02:40:34.883" v="2" actId="478"/>
          <ac:spMkLst>
            <pc:docMk/>
            <pc:sldMk cId="656800712" sldId="256"/>
            <ac:spMk id="3" creationId="{E6BC7488-4470-540A-E971-7C1DF649BCF8}"/>
          </ac:spMkLst>
        </pc:spChg>
        <pc:picChg chg="add mod">
          <ac:chgData name="R H" userId="7863155b6774aad0" providerId="LiveId" clId="{9E3AC961-D3F8-49A2-BD27-8E0AFAF267EB}" dt="2023-07-29T02:40:35.300" v="3"/>
          <ac:picMkLst>
            <pc:docMk/>
            <pc:sldMk cId="656800712" sldId="256"/>
            <ac:picMk id="4" creationId="{3A1D5091-EE3A-2E59-E5E3-0184CD006893}"/>
          </ac:picMkLst>
        </pc:picChg>
      </pc:sldChg>
      <pc:sldChg chg="addSp delSp modSp add mod modTransition delAnim modAnim modNotesTx">
        <pc:chgData name="R H" userId="7863155b6774aad0" providerId="LiveId" clId="{9E3AC961-D3F8-49A2-BD27-8E0AFAF267EB}" dt="2023-08-09T14:19:01.532" v="22767" actId="20577"/>
        <pc:sldMkLst>
          <pc:docMk/>
          <pc:sldMk cId="513565688" sldId="263"/>
        </pc:sldMkLst>
        <pc:spChg chg="mod">
          <ac:chgData name="R H" userId="7863155b6774aad0" providerId="LiveId" clId="{9E3AC961-D3F8-49A2-BD27-8E0AFAF267EB}" dt="2023-08-01T01:32:56.296" v="2045" actId="14100"/>
          <ac:spMkLst>
            <pc:docMk/>
            <pc:sldMk cId="513565688" sldId="263"/>
            <ac:spMk id="7" creationId="{3C9B49A2-7D49-471B-B920-1C01BE95BAA5}"/>
          </ac:spMkLst>
        </pc:spChg>
        <pc:spChg chg="mod">
          <ac:chgData name="R H" userId="7863155b6774aad0" providerId="LiveId" clId="{9E3AC961-D3F8-49A2-BD27-8E0AFAF267EB}" dt="2023-08-06T00:58:51.608" v="11487" actId="20577"/>
          <ac:spMkLst>
            <pc:docMk/>
            <pc:sldMk cId="513565688" sldId="263"/>
            <ac:spMk id="9" creationId="{FC08782C-39E3-4F22-AB2D-F734A9D3D1E4}"/>
          </ac:spMkLst>
        </pc:spChg>
        <pc:spChg chg="del mod">
          <ac:chgData name="R H" userId="7863155b6774aad0" providerId="LiveId" clId="{9E3AC961-D3F8-49A2-BD27-8E0AFAF267EB}" dt="2023-08-09T14:09:06.430" v="22563" actId="478"/>
          <ac:spMkLst>
            <pc:docMk/>
            <pc:sldMk cId="513565688" sldId="263"/>
            <ac:spMk id="10" creationId="{C960CE2E-A874-4F0B-9CDA-BC25D982BB8C}"/>
          </ac:spMkLst>
        </pc:spChg>
        <pc:graphicFrameChg chg="del">
          <ac:chgData name="R H" userId="7863155b6774aad0" providerId="LiveId" clId="{9E3AC961-D3F8-49A2-BD27-8E0AFAF267EB}" dt="2023-08-01T01:31:05.172" v="1845" actId="478"/>
          <ac:graphicFrameMkLst>
            <pc:docMk/>
            <pc:sldMk cId="513565688" sldId="263"/>
            <ac:graphicFrameMk id="5" creationId="{DF9BEDBA-1BD4-4C84-AF88-5B04A12798F5}"/>
          </ac:graphicFrameMkLst>
        </pc:graphicFrameChg>
        <pc:picChg chg="add mod">
          <ac:chgData name="R H" userId="7863155b6774aad0" providerId="LiveId" clId="{9E3AC961-D3F8-49A2-BD27-8E0AFAF267EB}" dt="2023-08-09T14:09:59.565" v="22568" actId="14100"/>
          <ac:picMkLst>
            <pc:docMk/>
            <pc:sldMk cId="513565688" sldId="263"/>
            <ac:picMk id="5122" creationId="{21F8E1E9-EC9C-0748-7D81-8A962225C310}"/>
          </ac:picMkLst>
        </pc:picChg>
        <pc:picChg chg="del">
          <ac:chgData name="R H" userId="7863155b6774aad0" providerId="LiveId" clId="{9E3AC961-D3F8-49A2-BD27-8E0AFAF267EB}" dt="2023-08-01T01:31:11.294" v="1850" actId="478"/>
          <ac:picMkLst>
            <pc:docMk/>
            <pc:sldMk cId="513565688" sldId="263"/>
            <ac:picMk id="5122" creationId="{A8382DC8-E119-0F2E-12DE-12946A1D567C}"/>
          </ac:picMkLst>
        </pc:picChg>
        <pc:picChg chg="add mod">
          <ac:chgData name="R H" userId="7863155b6774aad0" providerId="LiveId" clId="{9E3AC961-D3F8-49A2-BD27-8E0AFAF267EB}" dt="2023-08-09T14:18:32.429" v="22725" actId="14100"/>
          <ac:picMkLst>
            <pc:docMk/>
            <pc:sldMk cId="513565688" sldId="263"/>
            <ac:picMk id="5124" creationId="{C894D7E0-87DD-237D-F4D2-344702ECF9DA}"/>
          </ac:picMkLst>
        </pc:picChg>
      </pc:sldChg>
      <pc:sldChg chg="addSp delSp modSp add mod modTransition modAnim modNotesTx">
        <pc:chgData name="R H" userId="7863155b6774aad0" providerId="LiveId" clId="{9E3AC961-D3F8-49A2-BD27-8E0AFAF267EB}" dt="2023-08-09T14:20:43.453" v="22843" actId="20577"/>
        <pc:sldMkLst>
          <pc:docMk/>
          <pc:sldMk cId="1508711225" sldId="283"/>
        </pc:sldMkLst>
        <pc:spChg chg="mod">
          <ac:chgData name="R H" userId="7863155b6774aad0" providerId="LiveId" clId="{9E3AC961-D3F8-49A2-BD27-8E0AFAF267EB}" dt="2023-08-05T01:33:14.053" v="7584" actId="20577"/>
          <ac:spMkLst>
            <pc:docMk/>
            <pc:sldMk cId="1508711225" sldId="283"/>
            <ac:spMk id="5" creationId="{F6828CA7-1045-D7A4-8D73-AB95ACFDF834}"/>
          </ac:spMkLst>
        </pc:spChg>
        <pc:spChg chg="mod">
          <ac:chgData name="R H" userId="7863155b6774aad0" providerId="LiveId" clId="{9E3AC961-D3F8-49A2-BD27-8E0AFAF267EB}" dt="2023-08-03T15:02:59.843" v="4113" actId="14100"/>
          <ac:spMkLst>
            <pc:docMk/>
            <pc:sldMk cId="1508711225" sldId="283"/>
            <ac:spMk id="9" creationId="{8225D910-3FA8-425B-899C-357573A6688C}"/>
          </ac:spMkLst>
        </pc:spChg>
        <pc:spChg chg="mod">
          <ac:chgData name="R H" userId="7863155b6774aad0" providerId="LiveId" clId="{9E3AC961-D3F8-49A2-BD27-8E0AFAF267EB}" dt="2023-08-03T15:02:54.100" v="4112" actId="1076"/>
          <ac:spMkLst>
            <pc:docMk/>
            <pc:sldMk cId="1508711225" sldId="283"/>
            <ac:spMk id="11" creationId="{2DAEF1C4-21D0-4C9C-A6DE-E388CBAD5A9D}"/>
          </ac:spMkLst>
        </pc:spChg>
        <pc:picChg chg="add mod">
          <ac:chgData name="R H" userId="7863155b6774aad0" providerId="LiveId" clId="{9E3AC961-D3F8-49A2-BD27-8E0AFAF267EB}" dt="2023-08-03T14:59:44.633" v="3907" actId="14100"/>
          <ac:picMkLst>
            <pc:docMk/>
            <pc:sldMk cId="1508711225" sldId="283"/>
            <ac:picMk id="1026" creationId="{9BCF32D8-60A8-171E-ECBF-C032EC4782AA}"/>
          </ac:picMkLst>
        </pc:picChg>
        <pc:picChg chg="del">
          <ac:chgData name="R H" userId="7863155b6774aad0" providerId="LiveId" clId="{9E3AC961-D3F8-49A2-BD27-8E0AFAF267EB}" dt="2023-07-31T01:49:44.852" v="115" actId="478"/>
          <ac:picMkLst>
            <pc:docMk/>
            <pc:sldMk cId="1508711225" sldId="283"/>
            <ac:picMk id="14338" creationId="{3E394F2A-4F5C-372F-FC2C-0D9F8CC457D4}"/>
          </ac:picMkLst>
        </pc:picChg>
      </pc:sldChg>
      <pc:sldChg chg="add del">
        <pc:chgData name="R H" userId="7863155b6774aad0" providerId="LiveId" clId="{9E3AC961-D3F8-49A2-BD27-8E0AFAF267EB}" dt="2023-07-31T02:18:19.491" v="264" actId="47"/>
        <pc:sldMkLst>
          <pc:docMk/>
          <pc:sldMk cId="2384854224" sldId="285"/>
        </pc:sldMkLst>
      </pc:sldChg>
      <pc:sldChg chg="addSp delSp modSp add mod modTransition delAnim modAnim modNotesTx">
        <pc:chgData name="R H" userId="7863155b6774aad0" providerId="LiveId" clId="{9E3AC961-D3F8-49A2-BD27-8E0AFAF267EB}" dt="2023-08-09T14:21:40.998" v="22856" actId="20577"/>
        <pc:sldMkLst>
          <pc:docMk/>
          <pc:sldMk cId="2967739379" sldId="286"/>
        </pc:sldMkLst>
        <pc:spChg chg="add mod">
          <ac:chgData name="R H" userId="7863155b6774aad0" providerId="LiveId" clId="{9E3AC961-D3F8-49A2-BD27-8E0AFAF267EB}" dt="2023-07-31T02:15:52.833" v="248" actId="14100"/>
          <ac:spMkLst>
            <pc:docMk/>
            <pc:sldMk cId="2967739379" sldId="286"/>
            <ac:spMk id="2" creationId="{1FBFC0D7-B486-C0A7-ABF0-C303755759CA}"/>
          </ac:spMkLst>
        </pc:spChg>
        <pc:spChg chg="add mod">
          <ac:chgData name="R H" userId="7863155b6774aad0" providerId="LiveId" clId="{9E3AC961-D3F8-49A2-BD27-8E0AFAF267EB}" dt="2023-08-07T22:36:44.753" v="12802" actId="20577"/>
          <ac:spMkLst>
            <pc:docMk/>
            <pc:sldMk cId="2967739379" sldId="286"/>
            <ac:spMk id="4" creationId="{7818324C-4EE8-65F8-1378-686EE332E564}"/>
          </ac:spMkLst>
        </pc:spChg>
        <pc:spChg chg="del mod">
          <ac:chgData name="R H" userId="7863155b6774aad0" providerId="LiveId" clId="{9E3AC961-D3F8-49A2-BD27-8E0AFAF267EB}" dt="2023-08-05T01:35:05.651" v="7585" actId="478"/>
          <ac:spMkLst>
            <pc:docMk/>
            <pc:sldMk cId="2967739379" sldId="286"/>
            <ac:spMk id="5" creationId="{F6828CA7-1045-D7A4-8D73-AB95ACFDF834}"/>
          </ac:spMkLst>
        </pc:spChg>
        <pc:spChg chg="del">
          <ac:chgData name="R H" userId="7863155b6774aad0" providerId="LiveId" clId="{9E3AC961-D3F8-49A2-BD27-8E0AFAF267EB}" dt="2023-07-31T02:13:22.881" v="122" actId="478"/>
          <ac:spMkLst>
            <pc:docMk/>
            <pc:sldMk cId="2967739379" sldId="286"/>
            <ac:spMk id="9" creationId="{8225D910-3FA8-425B-899C-357573A6688C}"/>
          </ac:spMkLst>
        </pc:spChg>
        <pc:spChg chg="del">
          <ac:chgData name="R H" userId="7863155b6774aad0" providerId="LiveId" clId="{9E3AC961-D3F8-49A2-BD27-8E0AFAF267EB}" dt="2023-07-31T02:13:20.978" v="121" actId="478"/>
          <ac:spMkLst>
            <pc:docMk/>
            <pc:sldMk cId="2967739379" sldId="286"/>
            <ac:spMk id="11" creationId="{2DAEF1C4-21D0-4C9C-A6DE-E388CBAD5A9D}"/>
          </ac:spMkLst>
        </pc:spChg>
        <pc:picChg chg="add mod">
          <ac:chgData name="R H" userId="7863155b6774aad0" providerId="LiveId" clId="{9E3AC961-D3F8-49A2-BD27-8E0AFAF267EB}" dt="2023-08-05T01:46:24.250" v="7593" actId="14100"/>
          <ac:picMkLst>
            <pc:docMk/>
            <pc:sldMk cId="2967739379" sldId="286"/>
            <ac:picMk id="4098" creationId="{4795E4C5-C861-C5F1-FD3B-BEFA2849838E}"/>
          </ac:picMkLst>
        </pc:picChg>
        <pc:picChg chg="add mod">
          <ac:chgData name="R H" userId="7863155b6774aad0" providerId="LiveId" clId="{9E3AC961-D3F8-49A2-BD27-8E0AFAF267EB}" dt="2023-08-07T22:35:48.585" v="12775" actId="14100"/>
          <ac:picMkLst>
            <pc:docMk/>
            <pc:sldMk cId="2967739379" sldId="286"/>
            <ac:picMk id="4100" creationId="{D7CCB770-B09B-1241-8488-94C7AD2B25F7}"/>
          </ac:picMkLst>
        </pc:picChg>
      </pc:sldChg>
      <pc:sldChg chg="addSp delSp modSp add mod modTransition delAnim modAnim modNotesTx">
        <pc:chgData name="R H" userId="7863155b6774aad0" providerId="LiveId" clId="{9E3AC961-D3F8-49A2-BD27-8E0AFAF267EB}" dt="2023-08-07T23:02:30.972" v="14539" actId="20577"/>
        <pc:sldMkLst>
          <pc:docMk/>
          <pc:sldMk cId="1765566553" sldId="287"/>
        </pc:sldMkLst>
        <pc:spChg chg="mod">
          <ac:chgData name="R H" userId="7863155b6774aad0" providerId="LiveId" clId="{9E3AC961-D3F8-49A2-BD27-8E0AFAF267EB}" dt="2023-07-31T02:20:38.948" v="312" actId="14100"/>
          <ac:spMkLst>
            <pc:docMk/>
            <pc:sldMk cId="1765566553" sldId="287"/>
            <ac:spMk id="2" creationId="{1FBFC0D7-B486-C0A7-ABF0-C303755759CA}"/>
          </ac:spMkLst>
        </pc:spChg>
        <pc:spChg chg="mod">
          <ac:chgData name="R H" userId="7863155b6774aad0" providerId="LiveId" clId="{9E3AC961-D3F8-49A2-BD27-8E0AFAF267EB}" dt="2023-07-31T02:20:30.565" v="310" actId="255"/>
          <ac:spMkLst>
            <pc:docMk/>
            <pc:sldMk cId="1765566553" sldId="287"/>
            <ac:spMk id="4" creationId="{7818324C-4EE8-65F8-1378-686EE332E564}"/>
          </ac:spMkLst>
        </pc:spChg>
        <pc:spChg chg="del">
          <ac:chgData name="R H" userId="7863155b6774aad0" providerId="LiveId" clId="{9E3AC961-D3F8-49A2-BD27-8E0AFAF267EB}" dt="2023-08-05T01:46:57.416" v="7594" actId="478"/>
          <ac:spMkLst>
            <pc:docMk/>
            <pc:sldMk cId="1765566553" sldId="287"/>
            <ac:spMk id="5" creationId="{F6828CA7-1045-D7A4-8D73-AB95ACFDF834}"/>
          </ac:spMkLst>
        </pc:spChg>
        <pc:spChg chg="add mod">
          <ac:chgData name="R H" userId="7863155b6774aad0" providerId="LiveId" clId="{9E3AC961-D3F8-49A2-BD27-8E0AFAF267EB}" dt="2023-07-31T02:18:41.705" v="267" actId="14100"/>
          <ac:spMkLst>
            <pc:docMk/>
            <pc:sldMk cId="1765566553" sldId="287"/>
            <ac:spMk id="8" creationId="{820C6519-86B7-57CF-D2BE-56BEB6E7C7FB}"/>
          </ac:spMkLst>
        </pc:spChg>
        <pc:spChg chg="add mod">
          <ac:chgData name="R H" userId="7863155b6774aad0" providerId="LiveId" clId="{9E3AC961-D3F8-49A2-BD27-8E0AFAF267EB}" dt="2023-07-31T02:19:43.046" v="281" actId="255"/>
          <ac:spMkLst>
            <pc:docMk/>
            <pc:sldMk cId="1765566553" sldId="287"/>
            <ac:spMk id="9" creationId="{42A84B16-FF09-52D1-4EF0-B3B0B1839F40}"/>
          </ac:spMkLst>
        </pc:spChg>
        <pc:picChg chg="add mod">
          <ac:chgData name="R H" userId="7863155b6774aad0" providerId="LiveId" clId="{9E3AC961-D3F8-49A2-BD27-8E0AFAF267EB}" dt="2023-08-05T01:48:16.349" v="7599" actId="14100"/>
          <ac:picMkLst>
            <pc:docMk/>
            <pc:sldMk cId="1765566553" sldId="287"/>
            <ac:picMk id="5122" creationId="{CB58F1B6-BE97-5C39-BC6E-02C9E9EFCD0C}"/>
          </ac:picMkLst>
        </pc:picChg>
      </pc:sldChg>
      <pc:sldChg chg="addSp delSp modSp add mod modTransition modAnim modNotesTx">
        <pc:chgData name="R H" userId="7863155b6774aad0" providerId="LiveId" clId="{9E3AC961-D3F8-49A2-BD27-8E0AFAF267EB}" dt="2023-08-09T14:22:30.421" v="22862" actId="20577"/>
        <pc:sldMkLst>
          <pc:docMk/>
          <pc:sldMk cId="4021752869" sldId="289"/>
        </pc:sldMkLst>
        <pc:spChg chg="mod">
          <ac:chgData name="R H" userId="7863155b6774aad0" providerId="LiveId" clId="{9E3AC961-D3F8-49A2-BD27-8E0AFAF267EB}" dt="2023-07-31T02:23:56.562" v="410" actId="313"/>
          <ac:spMkLst>
            <pc:docMk/>
            <pc:sldMk cId="4021752869" sldId="289"/>
            <ac:spMk id="5" creationId="{EC76661F-CF21-AA4F-CC92-9313A486D5C6}"/>
          </ac:spMkLst>
        </pc:spChg>
        <pc:picChg chg="add mod">
          <ac:chgData name="R H" userId="7863155b6774aad0" providerId="LiveId" clId="{9E3AC961-D3F8-49A2-BD27-8E0AFAF267EB}" dt="2023-08-07T22:47:19.169" v="13924" actId="14100"/>
          <ac:picMkLst>
            <pc:docMk/>
            <pc:sldMk cId="4021752869" sldId="289"/>
            <ac:picMk id="11266" creationId="{39439FBB-53D9-50F0-047C-8A9A5508EB80}"/>
          </ac:picMkLst>
        </pc:picChg>
        <pc:picChg chg="add del mod">
          <ac:chgData name="R H" userId="7863155b6774aad0" providerId="LiveId" clId="{9E3AC961-D3F8-49A2-BD27-8E0AFAF267EB}" dt="2023-08-07T22:47:06.544" v="13920" actId="478"/>
          <ac:picMkLst>
            <pc:docMk/>
            <pc:sldMk cId="4021752869" sldId="289"/>
            <ac:picMk id="11268" creationId="{2F81C41B-670E-7EF5-24AA-F3A4BDA67767}"/>
          </ac:picMkLst>
        </pc:picChg>
        <pc:picChg chg="add mod">
          <ac:chgData name="R H" userId="7863155b6774aad0" providerId="LiveId" clId="{9E3AC961-D3F8-49A2-BD27-8E0AFAF267EB}" dt="2023-08-07T22:47:24.807" v="13926" actId="14100"/>
          <ac:picMkLst>
            <pc:docMk/>
            <pc:sldMk cId="4021752869" sldId="289"/>
            <ac:picMk id="11270" creationId="{FBC3B378-AC30-92F3-1F6B-B15F2FFE71F1}"/>
          </ac:picMkLst>
        </pc:picChg>
      </pc:sldChg>
      <pc:sldChg chg="addSp delSp modSp add mod modTransition delAnim modAnim modNotesTx">
        <pc:chgData name="R H" userId="7863155b6774aad0" providerId="LiveId" clId="{9E3AC961-D3F8-49A2-BD27-8E0AFAF267EB}" dt="2023-08-09T23:16:07.796" v="22970" actId="20577"/>
        <pc:sldMkLst>
          <pc:docMk/>
          <pc:sldMk cId="3610839159" sldId="290"/>
        </pc:sldMkLst>
        <pc:spChg chg="add mod">
          <ac:chgData name="R H" userId="7863155b6774aad0" providerId="LiveId" clId="{9E3AC961-D3F8-49A2-BD27-8E0AFAF267EB}" dt="2023-08-09T23:16:07.796" v="22970" actId="20577"/>
          <ac:spMkLst>
            <pc:docMk/>
            <pc:sldMk cId="3610839159" sldId="290"/>
            <ac:spMk id="2" creationId="{1F181088-D7DF-C1B0-5D0B-209C9308FE82}"/>
          </ac:spMkLst>
        </pc:spChg>
        <pc:spChg chg="del">
          <ac:chgData name="R H" userId="7863155b6774aad0" providerId="LiveId" clId="{9E3AC961-D3F8-49A2-BD27-8E0AFAF267EB}" dt="2023-07-31T02:25:24.524" v="414" actId="478"/>
          <ac:spMkLst>
            <pc:docMk/>
            <pc:sldMk cId="3610839159" sldId="290"/>
            <ac:spMk id="2" creationId="{1FBFC0D7-B486-C0A7-ABF0-C303755759CA}"/>
          </ac:spMkLst>
        </pc:spChg>
        <pc:spChg chg="del">
          <ac:chgData name="R H" userId="7863155b6774aad0" providerId="LiveId" clId="{9E3AC961-D3F8-49A2-BD27-8E0AFAF267EB}" dt="2023-07-31T02:25:22.992" v="413" actId="478"/>
          <ac:spMkLst>
            <pc:docMk/>
            <pc:sldMk cId="3610839159" sldId="290"/>
            <ac:spMk id="4" creationId="{7818324C-4EE8-65F8-1378-686EE332E564}"/>
          </ac:spMkLst>
        </pc:spChg>
        <pc:spChg chg="del mod">
          <ac:chgData name="R H" userId="7863155b6774aad0" providerId="LiveId" clId="{9E3AC961-D3F8-49A2-BD27-8E0AFAF267EB}" dt="2023-08-05T01:54:11.207" v="7757" actId="478"/>
          <ac:spMkLst>
            <pc:docMk/>
            <pc:sldMk cId="3610839159" sldId="290"/>
            <ac:spMk id="5" creationId="{F6828CA7-1045-D7A4-8D73-AB95ACFDF834}"/>
          </ac:spMkLst>
        </pc:spChg>
        <pc:spChg chg="mod">
          <ac:chgData name="R H" userId="7863155b6774aad0" providerId="LiveId" clId="{9E3AC961-D3F8-49A2-BD27-8E0AFAF267EB}" dt="2023-07-31T02:32:05.486" v="612" actId="14100"/>
          <ac:spMkLst>
            <pc:docMk/>
            <pc:sldMk cId="3610839159" sldId="290"/>
            <ac:spMk id="8" creationId="{820C6519-86B7-57CF-D2BE-56BEB6E7C7FB}"/>
          </ac:spMkLst>
        </pc:spChg>
        <pc:spChg chg="mod">
          <ac:chgData name="R H" userId="7863155b6774aad0" providerId="LiveId" clId="{9E3AC961-D3F8-49A2-BD27-8E0AFAF267EB}" dt="2023-07-31T02:32:10.107" v="620" actId="20577"/>
          <ac:spMkLst>
            <pc:docMk/>
            <pc:sldMk cId="3610839159" sldId="290"/>
            <ac:spMk id="9" creationId="{42A84B16-FF09-52D1-4EF0-B3B0B1839F40}"/>
          </ac:spMkLst>
        </pc:spChg>
        <pc:picChg chg="add mod">
          <ac:chgData name="R H" userId="7863155b6774aad0" providerId="LiveId" clId="{9E3AC961-D3F8-49A2-BD27-8E0AFAF267EB}" dt="2023-08-05T01:54:20.377" v="7762" actId="14100"/>
          <ac:picMkLst>
            <pc:docMk/>
            <pc:sldMk cId="3610839159" sldId="290"/>
            <ac:picMk id="3074" creationId="{87FD081D-1ECA-9B6A-6AEE-57B2E53813B5}"/>
          </ac:picMkLst>
        </pc:picChg>
      </pc:sldChg>
      <pc:sldChg chg="addSp delSp modSp add mod modTransition delAnim modAnim modNotesTx">
        <pc:chgData name="R H" userId="7863155b6774aad0" providerId="LiveId" clId="{9E3AC961-D3F8-49A2-BD27-8E0AFAF267EB}" dt="2023-08-09T23:16:19.832" v="23002" actId="20577"/>
        <pc:sldMkLst>
          <pc:docMk/>
          <pc:sldMk cId="539819737" sldId="291"/>
        </pc:sldMkLst>
        <pc:spChg chg="add del mod">
          <ac:chgData name="R H" userId="7863155b6774aad0" providerId="LiveId" clId="{9E3AC961-D3F8-49A2-BD27-8E0AFAF267EB}" dt="2023-08-05T01:54:00.812" v="7753" actId="478"/>
          <ac:spMkLst>
            <pc:docMk/>
            <pc:sldMk cId="539819737" sldId="291"/>
            <ac:spMk id="2" creationId="{98308CE4-F042-231F-10D1-3A6450DC7796}"/>
          </ac:spMkLst>
        </pc:spChg>
        <pc:spChg chg="add mod">
          <ac:chgData name="R H" userId="7863155b6774aad0" providerId="LiveId" clId="{9E3AC961-D3F8-49A2-BD27-8E0AFAF267EB}" dt="2023-08-09T23:16:19.832" v="23002" actId="20577"/>
          <ac:spMkLst>
            <pc:docMk/>
            <pc:sldMk cId="539819737" sldId="291"/>
            <ac:spMk id="4" creationId="{2B1BBA8F-92AA-4758-7830-176BE6E64903}"/>
          </ac:spMkLst>
        </pc:spChg>
        <pc:spChg chg="del">
          <ac:chgData name="R H" userId="7863155b6774aad0" providerId="LiveId" clId="{9E3AC961-D3F8-49A2-BD27-8E0AFAF267EB}" dt="2023-08-05T01:50:24.295" v="7657" actId="478"/>
          <ac:spMkLst>
            <pc:docMk/>
            <pc:sldMk cId="539819737" sldId="291"/>
            <ac:spMk id="5" creationId="{F6828CA7-1045-D7A4-8D73-AB95ACFDF834}"/>
          </ac:spMkLst>
        </pc:spChg>
        <pc:spChg chg="mod">
          <ac:chgData name="R H" userId="7863155b6774aad0" providerId="LiveId" clId="{9E3AC961-D3F8-49A2-BD27-8E0AFAF267EB}" dt="2023-07-31T02:35:07.481" v="779" actId="20577"/>
          <ac:spMkLst>
            <pc:docMk/>
            <pc:sldMk cId="539819737" sldId="291"/>
            <ac:spMk id="9" creationId="{42A84B16-FF09-52D1-4EF0-B3B0B1839F40}"/>
          </ac:spMkLst>
        </pc:spChg>
        <pc:picChg chg="add mod">
          <ac:chgData name="R H" userId="7863155b6774aad0" providerId="LiveId" clId="{9E3AC961-D3F8-49A2-BD27-8E0AFAF267EB}" dt="2023-08-05T01:54:45.897" v="7769" actId="14100"/>
          <ac:picMkLst>
            <pc:docMk/>
            <pc:sldMk cId="539819737" sldId="291"/>
            <ac:picMk id="2050" creationId="{12E25C36-F756-3C4E-0017-535296A7F531}"/>
          </ac:picMkLst>
        </pc:picChg>
      </pc:sldChg>
      <pc:sldChg chg="addSp delSp modSp add mod modTransition delAnim modAnim modNotesTx">
        <pc:chgData name="R H" userId="7863155b6774aad0" providerId="LiveId" clId="{9E3AC961-D3F8-49A2-BD27-8E0AFAF267EB}" dt="2023-08-09T23:16:29.382" v="23032" actId="20577"/>
        <pc:sldMkLst>
          <pc:docMk/>
          <pc:sldMk cId="3012389207" sldId="292"/>
        </pc:sldMkLst>
        <pc:spChg chg="add del mod">
          <ac:chgData name="R H" userId="7863155b6774aad0" providerId="LiveId" clId="{9E3AC961-D3F8-49A2-BD27-8E0AFAF267EB}" dt="2023-08-05T01:53:47.563" v="7747" actId="478"/>
          <ac:spMkLst>
            <pc:docMk/>
            <pc:sldMk cId="3012389207" sldId="292"/>
            <ac:spMk id="2" creationId="{A51B55DD-EC2A-6B22-EAEC-7304FE7D3B9F}"/>
          </ac:spMkLst>
        </pc:spChg>
        <pc:spChg chg="add mod">
          <ac:chgData name="R H" userId="7863155b6774aad0" providerId="LiveId" clId="{9E3AC961-D3F8-49A2-BD27-8E0AFAF267EB}" dt="2023-08-09T23:16:29.382" v="23032" actId="20577"/>
          <ac:spMkLst>
            <pc:docMk/>
            <pc:sldMk cId="3012389207" sldId="292"/>
            <ac:spMk id="4" creationId="{6673E35F-CCA0-5738-A0C1-37323A5D8719}"/>
          </ac:spMkLst>
        </pc:spChg>
        <pc:spChg chg="del">
          <ac:chgData name="R H" userId="7863155b6774aad0" providerId="LiveId" clId="{9E3AC961-D3F8-49A2-BD27-8E0AFAF267EB}" dt="2023-08-05T01:51:01.758" v="7674" actId="478"/>
          <ac:spMkLst>
            <pc:docMk/>
            <pc:sldMk cId="3012389207" sldId="292"/>
            <ac:spMk id="5" creationId="{F6828CA7-1045-D7A4-8D73-AB95ACFDF834}"/>
          </ac:spMkLst>
        </pc:spChg>
        <pc:spChg chg="mod">
          <ac:chgData name="R H" userId="7863155b6774aad0" providerId="LiveId" clId="{9E3AC961-D3F8-49A2-BD27-8E0AFAF267EB}" dt="2023-07-31T02:36:59.900" v="843" actId="14100"/>
          <ac:spMkLst>
            <pc:docMk/>
            <pc:sldMk cId="3012389207" sldId="292"/>
            <ac:spMk id="8" creationId="{820C6519-86B7-57CF-D2BE-56BEB6E7C7FB}"/>
          </ac:spMkLst>
        </pc:spChg>
        <pc:spChg chg="mod">
          <ac:chgData name="R H" userId="7863155b6774aad0" providerId="LiveId" clId="{9E3AC961-D3F8-49A2-BD27-8E0AFAF267EB}" dt="2023-08-05T01:51:09.724" v="7686" actId="20577"/>
          <ac:spMkLst>
            <pc:docMk/>
            <pc:sldMk cId="3012389207" sldId="292"/>
            <ac:spMk id="9" creationId="{42A84B16-FF09-52D1-4EF0-B3B0B1839F40}"/>
          </ac:spMkLst>
        </pc:spChg>
        <pc:picChg chg="add mod">
          <ac:chgData name="R H" userId="7863155b6774aad0" providerId="LiveId" clId="{9E3AC961-D3F8-49A2-BD27-8E0AFAF267EB}" dt="2023-08-05T01:55:22.855" v="7772" actId="14100"/>
          <ac:picMkLst>
            <pc:docMk/>
            <pc:sldMk cId="3012389207" sldId="292"/>
            <ac:picMk id="10" creationId="{C37B879B-DC19-3F92-C6D4-978037C19EEA}"/>
          </ac:picMkLst>
        </pc:picChg>
      </pc:sldChg>
      <pc:sldChg chg="addSp delSp modSp add mod modTransition delAnim modAnim modNotesTx">
        <pc:chgData name="R H" userId="7863155b6774aad0" providerId="LiveId" clId="{9E3AC961-D3F8-49A2-BD27-8E0AFAF267EB}" dt="2023-08-09T23:16:37.270" v="23062" actId="20577"/>
        <pc:sldMkLst>
          <pc:docMk/>
          <pc:sldMk cId="2892672713" sldId="293"/>
        </pc:sldMkLst>
        <pc:spChg chg="add del mod">
          <ac:chgData name="R H" userId="7863155b6774aad0" providerId="LiveId" clId="{9E3AC961-D3F8-49A2-BD27-8E0AFAF267EB}" dt="2023-08-05T01:52:31.062" v="7721" actId="478"/>
          <ac:spMkLst>
            <pc:docMk/>
            <pc:sldMk cId="2892672713" sldId="293"/>
            <ac:spMk id="2" creationId="{3C999EC9-5040-B9C8-0E4B-D09BF0AF3ECA}"/>
          </ac:spMkLst>
        </pc:spChg>
        <pc:spChg chg="add mod">
          <ac:chgData name="R H" userId="7863155b6774aad0" providerId="LiveId" clId="{9E3AC961-D3F8-49A2-BD27-8E0AFAF267EB}" dt="2023-08-09T23:16:37.270" v="23062" actId="20577"/>
          <ac:spMkLst>
            <pc:docMk/>
            <pc:sldMk cId="2892672713" sldId="293"/>
            <ac:spMk id="4" creationId="{B5EE4676-66A1-A4B6-E560-F8A76784F243}"/>
          </ac:spMkLst>
        </pc:spChg>
        <pc:spChg chg="del">
          <ac:chgData name="R H" userId="7863155b6774aad0" providerId="LiveId" clId="{9E3AC961-D3F8-49A2-BD27-8E0AFAF267EB}" dt="2023-08-05T01:51:20.816" v="7687" actId="478"/>
          <ac:spMkLst>
            <pc:docMk/>
            <pc:sldMk cId="2892672713" sldId="293"/>
            <ac:spMk id="5" creationId="{F6828CA7-1045-D7A4-8D73-AB95ACFDF834}"/>
          </ac:spMkLst>
        </pc:spChg>
        <pc:spChg chg="mod">
          <ac:chgData name="R H" userId="7863155b6774aad0" providerId="LiveId" clId="{9E3AC961-D3F8-49A2-BD27-8E0AFAF267EB}" dt="2023-08-05T01:53:40.803" v="7746" actId="14100"/>
          <ac:spMkLst>
            <pc:docMk/>
            <pc:sldMk cId="2892672713" sldId="293"/>
            <ac:spMk id="8" creationId="{820C6519-86B7-57CF-D2BE-56BEB6E7C7FB}"/>
          </ac:spMkLst>
        </pc:spChg>
        <pc:spChg chg="mod">
          <ac:chgData name="R H" userId="7863155b6774aad0" providerId="LiveId" clId="{9E3AC961-D3F8-49A2-BD27-8E0AFAF267EB}" dt="2023-08-05T01:53:29.525" v="7744" actId="1076"/>
          <ac:spMkLst>
            <pc:docMk/>
            <pc:sldMk cId="2892672713" sldId="293"/>
            <ac:spMk id="9" creationId="{42A84B16-FF09-52D1-4EF0-B3B0B1839F40}"/>
          </ac:spMkLst>
        </pc:spChg>
        <pc:picChg chg="add mod">
          <ac:chgData name="R H" userId="7863155b6774aad0" providerId="LiveId" clId="{9E3AC961-D3F8-49A2-BD27-8E0AFAF267EB}" dt="2023-08-05T01:57:58.250" v="7778" actId="14100"/>
          <ac:picMkLst>
            <pc:docMk/>
            <pc:sldMk cId="2892672713" sldId="293"/>
            <ac:picMk id="7170" creationId="{F8B77197-F959-3A98-A835-754366C556C1}"/>
          </ac:picMkLst>
        </pc:picChg>
      </pc:sldChg>
      <pc:sldChg chg="addSp delSp modSp add mod modTransition delAnim modAnim modNotesTx">
        <pc:chgData name="R H" userId="7863155b6774aad0" providerId="LiveId" clId="{9E3AC961-D3F8-49A2-BD27-8E0AFAF267EB}" dt="2023-08-09T23:16:45.742" v="23092" actId="20577"/>
        <pc:sldMkLst>
          <pc:docMk/>
          <pc:sldMk cId="2643081194" sldId="294"/>
        </pc:sldMkLst>
        <pc:spChg chg="add mod">
          <ac:chgData name="R H" userId="7863155b6774aad0" providerId="LiveId" clId="{9E3AC961-D3F8-49A2-BD27-8E0AFAF267EB}" dt="2023-08-09T23:16:45.742" v="23092" actId="20577"/>
          <ac:spMkLst>
            <pc:docMk/>
            <pc:sldMk cId="2643081194" sldId="294"/>
            <ac:spMk id="2" creationId="{9B0FC1E6-930C-7DE9-D61C-DF320C8E01EF}"/>
          </ac:spMkLst>
        </pc:spChg>
        <pc:spChg chg="del">
          <ac:chgData name="R H" userId="7863155b6774aad0" providerId="LiveId" clId="{9E3AC961-D3F8-49A2-BD27-8E0AFAF267EB}" dt="2023-08-05T01:51:40.881" v="7704" actId="478"/>
          <ac:spMkLst>
            <pc:docMk/>
            <pc:sldMk cId="2643081194" sldId="294"/>
            <ac:spMk id="5" creationId="{F6828CA7-1045-D7A4-8D73-AB95ACFDF834}"/>
          </ac:spMkLst>
        </pc:spChg>
        <pc:spChg chg="mod">
          <ac:chgData name="R H" userId="7863155b6774aad0" providerId="LiveId" clId="{9E3AC961-D3F8-49A2-BD27-8E0AFAF267EB}" dt="2023-08-08T00:55:21.574" v="17875" actId="14100"/>
          <ac:spMkLst>
            <pc:docMk/>
            <pc:sldMk cId="2643081194" sldId="294"/>
            <ac:spMk id="8" creationId="{820C6519-86B7-57CF-D2BE-56BEB6E7C7FB}"/>
          </ac:spMkLst>
        </pc:spChg>
        <pc:spChg chg="mod">
          <ac:chgData name="R H" userId="7863155b6774aad0" providerId="LiveId" clId="{9E3AC961-D3F8-49A2-BD27-8E0AFAF267EB}" dt="2023-07-31T02:41:45.156" v="1107" actId="20577"/>
          <ac:spMkLst>
            <pc:docMk/>
            <pc:sldMk cId="2643081194" sldId="294"/>
            <ac:spMk id="9" creationId="{42A84B16-FF09-52D1-4EF0-B3B0B1839F40}"/>
          </ac:spMkLst>
        </pc:spChg>
        <pc:picChg chg="add mod">
          <ac:chgData name="R H" userId="7863155b6774aad0" providerId="LiveId" clId="{9E3AC961-D3F8-49A2-BD27-8E0AFAF267EB}" dt="2023-08-05T02:26:57.442" v="8678" actId="14100"/>
          <ac:picMkLst>
            <pc:docMk/>
            <pc:sldMk cId="2643081194" sldId="294"/>
            <ac:picMk id="6146" creationId="{49E616AA-E8C7-DD4E-1DB1-D4A2D8F6B43A}"/>
          </ac:picMkLst>
        </pc:picChg>
      </pc:sldChg>
      <pc:sldChg chg="addSp delSp modSp add mod modTransition delAnim modAnim modNotesTx">
        <pc:chgData name="R H" userId="7863155b6774aad0" providerId="LiveId" clId="{9E3AC961-D3F8-49A2-BD27-8E0AFAF267EB}" dt="2023-08-09T23:11:43.348" v="22927" actId="6549"/>
        <pc:sldMkLst>
          <pc:docMk/>
          <pc:sldMk cId="3634325760" sldId="295"/>
        </pc:sldMkLst>
        <pc:spChg chg="del">
          <ac:chgData name="R H" userId="7863155b6774aad0" providerId="LiveId" clId="{9E3AC961-D3F8-49A2-BD27-8E0AFAF267EB}" dt="2023-08-05T02:41:28.836" v="10152" actId="478"/>
          <ac:spMkLst>
            <pc:docMk/>
            <pc:sldMk cId="3634325760" sldId="295"/>
            <ac:spMk id="5" creationId="{F6828CA7-1045-D7A4-8D73-AB95ACFDF834}"/>
          </ac:spMkLst>
        </pc:spChg>
        <pc:spChg chg="mod">
          <ac:chgData name="R H" userId="7863155b6774aad0" providerId="LiveId" clId="{9E3AC961-D3F8-49A2-BD27-8E0AFAF267EB}" dt="2023-08-01T00:59:59.633" v="1511" actId="14100"/>
          <ac:spMkLst>
            <pc:docMk/>
            <pc:sldMk cId="3634325760" sldId="295"/>
            <ac:spMk id="9" creationId="{8225D910-3FA8-425B-899C-357573A6688C}"/>
          </ac:spMkLst>
        </pc:spChg>
        <pc:spChg chg="mod">
          <ac:chgData name="R H" userId="7863155b6774aad0" providerId="LiveId" clId="{9E3AC961-D3F8-49A2-BD27-8E0AFAF267EB}" dt="2023-08-08T01:32:02.272" v="21337" actId="20577"/>
          <ac:spMkLst>
            <pc:docMk/>
            <pc:sldMk cId="3634325760" sldId="295"/>
            <ac:spMk id="11" creationId="{2DAEF1C4-21D0-4C9C-A6DE-E388CBAD5A9D}"/>
          </ac:spMkLst>
        </pc:spChg>
        <pc:picChg chg="add mod">
          <ac:chgData name="R H" userId="7863155b6774aad0" providerId="LiveId" clId="{9E3AC961-D3F8-49A2-BD27-8E0AFAF267EB}" dt="2023-08-08T01:23:44.674" v="20168" actId="14100"/>
          <ac:picMkLst>
            <pc:docMk/>
            <pc:sldMk cId="3634325760" sldId="295"/>
            <ac:picMk id="2050" creationId="{5F9DED75-530E-589E-7FF2-D72FB7DABA63}"/>
          </ac:picMkLst>
        </pc:picChg>
        <pc:picChg chg="add mod">
          <ac:chgData name="R H" userId="7863155b6774aad0" providerId="LiveId" clId="{9E3AC961-D3F8-49A2-BD27-8E0AFAF267EB}" dt="2023-08-08T01:14:08.849" v="19408" actId="14100"/>
          <ac:picMkLst>
            <pc:docMk/>
            <pc:sldMk cId="3634325760" sldId="295"/>
            <ac:picMk id="9218" creationId="{72249DE6-D2DC-3B6C-878F-D0B490547386}"/>
          </ac:picMkLst>
        </pc:picChg>
        <pc:picChg chg="add del mod">
          <ac:chgData name="R H" userId="7863155b6774aad0" providerId="LiveId" clId="{9E3AC961-D3F8-49A2-BD27-8E0AFAF267EB}" dt="2023-08-08T01:24:10.212" v="20178" actId="21"/>
          <ac:picMkLst>
            <pc:docMk/>
            <pc:sldMk cId="3634325760" sldId="295"/>
            <ac:picMk id="9220" creationId="{5CAD51CC-C833-CFA0-3C20-091840D9C1B6}"/>
          </ac:picMkLst>
        </pc:picChg>
      </pc:sldChg>
      <pc:sldChg chg="addSp modSp add mod ord modTransition modAnim modNotesTx">
        <pc:chgData name="R H" userId="7863155b6774aad0" providerId="LiveId" clId="{9E3AC961-D3F8-49A2-BD27-8E0AFAF267EB}" dt="2023-08-09T23:15:44.029" v="22934" actId="14100"/>
        <pc:sldMkLst>
          <pc:docMk/>
          <pc:sldMk cId="3357240088" sldId="296"/>
        </pc:sldMkLst>
        <pc:spChg chg="mod">
          <ac:chgData name="R H" userId="7863155b6774aad0" providerId="LiveId" clId="{9E3AC961-D3F8-49A2-BD27-8E0AFAF267EB}" dt="2023-08-01T01:03:15.593" v="1748" actId="20577"/>
          <ac:spMkLst>
            <pc:docMk/>
            <pc:sldMk cId="3357240088" sldId="296"/>
            <ac:spMk id="5" creationId="{EC76661F-CF21-AA4F-CC92-9313A486D5C6}"/>
          </ac:spMkLst>
        </pc:spChg>
        <pc:picChg chg="add mod">
          <ac:chgData name="R H" userId="7863155b6774aad0" providerId="LiveId" clId="{9E3AC961-D3F8-49A2-BD27-8E0AFAF267EB}" dt="2023-08-09T13:58:50.625" v="22389" actId="14100"/>
          <ac:picMkLst>
            <pc:docMk/>
            <pc:sldMk cId="3357240088" sldId="296"/>
            <ac:picMk id="3074" creationId="{BCE75411-99CB-F2A2-B56B-5C45DD9D8AEE}"/>
          </ac:picMkLst>
        </pc:picChg>
        <pc:picChg chg="add mod">
          <ac:chgData name="R H" userId="7863155b6774aad0" providerId="LiveId" clId="{9E3AC961-D3F8-49A2-BD27-8E0AFAF267EB}" dt="2023-08-09T13:58:55.519" v="22390" actId="14100"/>
          <ac:picMkLst>
            <pc:docMk/>
            <pc:sldMk cId="3357240088" sldId="296"/>
            <ac:picMk id="3076" creationId="{2F0B1D34-E1AA-F80F-3EDD-CFBB433817BC}"/>
          </ac:picMkLst>
        </pc:picChg>
        <pc:picChg chg="add mod">
          <ac:chgData name="R H" userId="7863155b6774aad0" providerId="LiveId" clId="{9E3AC961-D3F8-49A2-BD27-8E0AFAF267EB}" dt="2023-08-09T23:15:44.029" v="22934" actId="14100"/>
          <ac:picMkLst>
            <pc:docMk/>
            <pc:sldMk cId="3357240088" sldId="296"/>
            <ac:picMk id="3078" creationId="{B325347E-2FAB-068B-02D7-80D02A1406FB}"/>
          </ac:picMkLst>
        </pc:picChg>
      </pc:sldChg>
      <pc:sldChg chg="addSp delSp modSp add mod modTransition delAnim modAnim modNotesTx">
        <pc:chgData name="R H" userId="7863155b6774aad0" providerId="LiveId" clId="{9E3AC961-D3F8-49A2-BD27-8E0AFAF267EB}" dt="2023-08-09T23:13:29.292" v="22932" actId="20577"/>
        <pc:sldMkLst>
          <pc:docMk/>
          <pc:sldMk cId="1375259719" sldId="297"/>
        </pc:sldMkLst>
        <pc:spChg chg="mod">
          <ac:chgData name="R H" userId="7863155b6774aad0" providerId="LiveId" clId="{9E3AC961-D3F8-49A2-BD27-8E0AFAF267EB}" dt="2023-08-01T01:05:59.162" v="1837" actId="14100"/>
          <ac:spMkLst>
            <pc:docMk/>
            <pc:sldMk cId="1375259719" sldId="297"/>
            <ac:spMk id="2" creationId="{1FBFC0D7-B486-C0A7-ABF0-C303755759CA}"/>
          </ac:spMkLst>
        </pc:spChg>
        <pc:spChg chg="mod">
          <ac:chgData name="R H" userId="7863155b6774aad0" providerId="LiveId" clId="{9E3AC961-D3F8-49A2-BD27-8E0AFAF267EB}" dt="2023-08-08T01:31:42.347" v="21334" actId="20577"/>
          <ac:spMkLst>
            <pc:docMk/>
            <pc:sldMk cId="1375259719" sldId="297"/>
            <ac:spMk id="4" creationId="{7818324C-4EE8-65F8-1378-686EE332E564}"/>
          </ac:spMkLst>
        </pc:spChg>
        <pc:spChg chg="del">
          <ac:chgData name="R H" userId="7863155b6774aad0" providerId="LiveId" clId="{9E3AC961-D3F8-49A2-BD27-8E0AFAF267EB}" dt="2023-08-05T02:48:35.947" v="10554" actId="478"/>
          <ac:spMkLst>
            <pc:docMk/>
            <pc:sldMk cId="1375259719" sldId="297"/>
            <ac:spMk id="5" creationId="{F6828CA7-1045-D7A4-8D73-AB95ACFDF834}"/>
          </ac:spMkLst>
        </pc:spChg>
        <pc:spChg chg="del">
          <ac:chgData name="R H" userId="7863155b6774aad0" providerId="LiveId" clId="{9E3AC961-D3F8-49A2-BD27-8E0AFAF267EB}" dt="2023-08-01T01:03:51.737" v="1753" actId="478"/>
          <ac:spMkLst>
            <pc:docMk/>
            <pc:sldMk cId="1375259719" sldId="297"/>
            <ac:spMk id="8" creationId="{820C6519-86B7-57CF-D2BE-56BEB6E7C7FB}"/>
          </ac:spMkLst>
        </pc:spChg>
        <pc:spChg chg="del">
          <ac:chgData name="R H" userId="7863155b6774aad0" providerId="LiveId" clId="{9E3AC961-D3F8-49A2-BD27-8E0AFAF267EB}" dt="2023-08-01T01:03:59.230" v="1754" actId="478"/>
          <ac:spMkLst>
            <pc:docMk/>
            <pc:sldMk cId="1375259719" sldId="297"/>
            <ac:spMk id="9" creationId="{42A84B16-FF09-52D1-4EF0-B3B0B1839F40}"/>
          </ac:spMkLst>
        </pc:spChg>
        <pc:picChg chg="add mod">
          <ac:chgData name="R H" userId="7863155b6774aad0" providerId="LiveId" clId="{9E3AC961-D3F8-49A2-BD27-8E0AFAF267EB}" dt="2023-08-05T02:55:27.634" v="11453" actId="14100"/>
          <ac:picMkLst>
            <pc:docMk/>
            <pc:sldMk cId="1375259719" sldId="297"/>
            <ac:picMk id="10242" creationId="{A6C629A0-94E0-B46E-34D3-B1892D70D81D}"/>
          </ac:picMkLst>
        </pc:picChg>
        <pc:picChg chg="add mod">
          <ac:chgData name="R H" userId="7863155b6774aad0" providerId="LiveId" clId="{9E3AC961-D3F8-49A2-BD27-8E0AFAF267EB}" dt="2023-08-05T02:57:00.536" v="11470" actId="14100"/>
          <ac:picMkLst>
            <pc:docMk/>
            <pc:sldMk cId="1375259719" sldId="297"/>
            <ac:picMk id="10244" creationId="{381EE99B-4BCD-B597-AA7C-08B903012F7F}"/>
          </ac:picMkLst>
        </pc:picChg>
      </pc:sldChg>
      <pc:sldChg chg="addSp modSp add mod modTransition modAnim modNotesTx">
        <pc:chgData name="R H" userId="7863155b6774aad0" providerId="LiveId" clId="{9E3AC961-D3F8-49A2-BD27-8E0AFAF267EB}" dt="2023-08-09T23:09:50.210" v="22897" actId="20577"/>
        <pc:sldMkLst>
          <pc:docMk/>
          <pc:sldMk cId="926962141" sldId="298"/>
        </pc:sldMkLst>
        <pc:spChg chg="mod">
          <ac:chgData name="R H" userId="7863155b6774aad0" providerId="LiveId" clId="{9E3AC961-D3F8-49A2-BD27-8E0AFAF267EB}" dt="2023-08-08T01:04:05.571" v="18172" actId="1076"/>
          <ac:spMkLst>
            <pc:docMk/>
            <pc:sldMk cId="926962141" sldId="298"/>
            <ac:spMk id="5" creationId="{EC76661F-CF21-AA4F-CC92-9313A486D5C6}"/>
          </ac:spMkLst>
        </pc:spChg>
        <pc:picChg chg="add mod">
          <ac:chgData name="R H" userId="7863155b6774aad0" providerId="LiveId" clId="{9E3AC961-D3F8-49A2-BD27-8E0AFAF267EB}" dt="2023-08-08T01:13:16.102" v="19385" actId="14100"/>
          <ac:picMkLst>
            <pc:docMk/>
            <pc:sldMk cId="926962141" sldId="298"/>
            <ac:picMk id="2" creationId="{A08D7FBB-D9B2-996B-1D3D-49F532C855E9}"/>
          </ac:picMkLst>
        </pc:picChg>
        <pc:picChg chg="add mod">
          <ac:chgData name="R H" userId="7863155b6774aad0" providerId="LiveId" clId="{9E3AC961-D3F8-49A2-BD27-8E0AFAF267EB}" dt="2023-08-08T01:13:09.465" v="19382" actId="14100"/>
          <ac:picMkLst>
            <pc:docMk/>
            <pc:sldMk cId="926962141" sldId="298"/>
            <ac:picMk id="1028" creationId="{F750653F-3172-3B21-0048-4D211615364F}"/>
          </ac:picMkLst>
        </pc:picChg>
      </pc:sldChg>
      <pc:sldChg chg="addSp modSp add mod ord modAnim modNotesTx">
        <pc:chgData name="R H" userId="7863155b6774aad0" providerId="LiveId" clId="{9E3AC961-D3F8-49A2-BD27-8E0AFAF267EB}" dt="2023-08-08T01:36:16.583" v="21456" actId="14100"/>
        <pc:sldMkLst>
          <pc:docMk/>
          <pc:sldMk cId="411457794" sldId="299"/>
        </pc:sldMkLst>
        <pc:spChg chg="mod">
          <ac:chgData name="R H" userId="7863155b6774aad0" providerId="LiveId" clId="{9E3AC961-D3F8-49A2-BD27-8E0AFAF267EB}" dt="2023-08-08T01:21:38.408" v="20152" actId="1076"/>
          <ac:spMkLst>
            <pc:docMk/>
            <pc:sldMk cId="411457794" sldId="299"/>
            <ac:spMk id="5" creationId="{EC76661F-CF21-AA4F-CC92-9313A486D5C6}"/>
          </ac:spMkLst>
        </pc:spChg>
        <pc:picChg chg="add mod">
          <ac:chgData name="R H" userId="7863155b6774aad0" providerId="LiveId" clId="{9E3AC961-D3F8-49A2-BD27-8E0AFAF267EB}" dt="2023-08-08T01:36:02.763" v="21452" actId="14100"/>
          <ac:picMkLst>
            <pc:docMk/>
            <pc:sldMk cId="411457794" sldId="299"/>
            <ac:picMk id="2" creationId="{69F15F9E-2E54-720C-0397-05F8383CCE4C}"/>
          </ac:picMkLst>
        </pc:picChg>
        <pc:picChg chg="add mod">
          <ac:chgData name="R H" userId="7863155b6774aad0" providerId="LiveId" clId="{9E3AC961-D3F8-49A2-BD27-8E0AFAF267EB}" dt="2023-08-08T01:36:16.583" v="21456" actId="14100"/>
          <ac:picMkLst>
            <pc:docMk/>
            <pc:sldMk cId="411457794" sldId="299"/>
            <ac:picMk id="3" creationId="{31152D9C-3DA6-164A-9972-39D6A80CD6D3}"/>
          </ac:picMkLst>
        </pc:picChg>
        <pc:picChg chg="mod">
          <ac:chgData name="R H" userId="7863155b6774aad0" providerId="LiveId" clId="{9E3AC961-D3F8-49A2-BD27-8E0AFAF267EB}" dt="2023-08-08T01:36:14.029" v="21455" actId="1076"/>
          <ac:picMkLst>
            <pc:docMk/>
            <pc:sldMk cId="411457794" sldId="299"/>
            <ac:picMk id="1026" creationId="{9D11108A-63FE-7AD8-31AB-AA3CB4B1A39C}"/>
          </ac:picMkLst>
        </pc:picChg>
      </pc:sldChg>
      <pc:sldMasterChg chg="modSp modSldLayout">
        <pc:chgData name="R H" userId="7863155b6774aad0" providerId="LiveId" clId="{9E3AC961-D3F8-49A2-BD27-8E0AFAF267EB}" dt="2023-07-29T02:40:27.331" v="0"/>
        <pc:sldMasterMkLst>
          <pc:docMk/>
          <pc:sldMasterMk cId="2295091411" sldId="2147483648"/>
        </pc:sldMasterMkLst>
        <pc:spChg chg="mod">
          <ac:chgData name="R H" userId="7863155b6774aad0" providerId="LiveId" clId="{9E3AC961-D3F8-49A2-BD27-8E0AFAF267EB}" dt="2023-07-29T02:40:27.331" v="0"/>
          <ac:spMkLst>
            <pc:docMk/>
            <pc:sldMasterMk cId="2295091411" sldId="2147483648"/>
            <ac:spMk id="2" creationId="{D5529771-6A8F-2D91-54AE-4C55FA9F8A46}"/>
          </ac:spMkLst>
        </pc:spChg>
        <pc:spChg chg="mod">
          <ac:chgData name="R H" userId="7863155b6774aad0" providerId="LiveId" clId="{9E3AC961-D3F8-49A2-BD27-8E0AFAF267EB}" dt="2023-07-29T02:40:27.331" v="0"/>
          <ac:spMkLst>
            <pc:docMk/>
            <pc:sldMasterMk cId="2295091411" sldId="2147483648"/>
            <ac:spMk id="3" creationId="{6956D83F-A105-9F9A-3403-DBF240FDCBCC}"/>
          </ac:spMkLst>
        </pc:spChg>
        <pc:spChg chg="mod">
          <ac:chgData name="R H" userId="7863155b6774aad0" providerId="LiveId" clId="{9E3AC961-D3F8-49A2-BD27-8E0AFAF267EB}" dt="2023-07-29T02:40:27.331" v="0"/>
          <ac:spMkLst>
            <pc:docMk/>
            <pc:sldMasterMk cId="2295091411" sldId="2147483648"/>
            <ac:spMk id="4" creationId="{58EED3F0-C977-84B9-1FE9-C73DC98F30B3}"/>
          </ac:spMkLst>
        </pc:spChg>
        <pc:spChg chg="mod">
          <ac:chgData name="R H" userId="7863155b6774aad0" providerId="LiveId" clId="{9E3AC961-D3F8-49A2-BD27-8E0AFAF267EB}" dt="2023-07-29T02:40:27.331" v="0"/>
          <ac:spMkLst>
            <pc:docMk/>
            <pc:sldMasterMk cId="2295091411" sldId="2147483648"/>
            <ac:spMk id="5" creationId="{46D7196C-B760-2CB2-5124-70380EFF2A00}"/>
          </ac:spMkLst>
        </pc:spChg>
        <pc:spChg chg="mod">
          <ac:chgData name="R H" userId="7863155b6774aad0" providerId="LiveId" clId="{9E3AC961-D3F8-49A2-BD27-8E0AFAF267EB}" dt="2023-07-29T02:40:27.331" v="0"/>
          <ac:spMkLst>
            <pc:docMk/>
            <pc:sldMasterMk cId="2295091411" sldId="2147483648"/>
            <ac:spMk id="6" creationId="{69205DC8-58FE-7CCB-783A-0E517FDE5BFD}"/>
          </ac:spMkLst>
        </pc:spChg>
        <pc:sldLayoutChg chg="modSp">
          <pc:chgData name="R H" userId="7863155b6774aad0" providerId="LiveId" clId="{9E3AC961-D3F8-49A2-BD27-8E0AFAF267EB}" dt="2023-07-29T02:40:27.331" v="0"/>
          <pc:sldLayoutMkLst>
            <pc:docMk/>
            <pc:sldMasterMk cId="2295091411" sldId="2147483648"/>
            <pc:sldLayoutMk cId="3364319695" sldId="2147483649"/>
          </pc:sldLayoutMkLst>
          <pc:spChg chg="mod">
            <ac:chgData name="R H" userId="7863155b6774aad0" providerId="LiveId" clId="{9E3AC961-D3F8-49A2-BD27-8E0AFAF267EB}" dt="2023-07-29T02:40:27.331" v="0"/>
            <ac:spMkLst>
              <pc:docMk/>
              <pc:sldMasterMk cId="2295091411" sldId="2147483648"/>
              <pc:sldLayoutMk cId="3364319695" sldId="2147483649"/>
              <ac:spMk id="2" creationId="{7BF9765D-F722-FD4F-2B2D-7DE9BA4B0D44}"/>
            </ac:spMkLst>
          </pc:spChg>
          <pc:spChg chg="mod">
            <ac:chgData name="R H" userId="7863155b6774aad0" providerId="LiveId" clId="{9E3AC961-D3F8-49A2-BD27-8E0AFAF267EB}" dt="2023-07-29T02:40:27.331" v="0"/>
            <ac:spMkLst>
              <pc:docMk/>
              <pc:sldMasterMk cId="2295091411" sldId="2147483648"/>
              <pc:sldLayoutMk cId="3364319695" sldId="2147483649"/>
              <ac:spMk id="3" creationId="{8467E968-622B-CAA4-611C-28956F444928}"/>
            </ac:spMkLst>
          </pc:spChg>
        </pc:sldLayoutChg>
        <pc:sldLayoutChg chg="modSp">
          <pc:chgData name="R H" userId="7863155b6774aad0" providerId="LiveId" clId="{9E3AC961-D3F8-49A2-BD27-8E0AFAF267EB}" dt="2023-07-29T02:40:27.331" v="0"/>
          <pc:sldLayoutMkLst>
            <pc:docMk/>
            <pc:sldMasterMk cId="2295091411" sldId="2147483648"/>
            <pc:sldLayoutMk cId="770955502" sldId="2147483651"/>
          </pc:sldLayoutMkLst>
          <pc:spChg chg="mod">
            <ac:chgData name="R H" userId="7863155b6774aad0" providerId="LiveId" clId="{9E3AC961-D3F8-49A2-BD27-8E0AFAF267EB}" dt="2023-07-29T02:40:27.331" v="0"/>
            <ac:spMkLst>
              <pc:docMk/>
              <pc:sldMasterMk cId="2295091411" sldId="2147483648"/>
              <pc:sldLayoutMk cId="770955502" sldId="2147483651"/>
              <ac:spMk id="2" creationId="{B7328814-2578-05EB-95F1-E84327501A29}"/>
            </ac:spMkLst>
          </pc:spChg>
          <pc:spChg chg="mod">
            <ac:chgData name="R H" userId="7863155b6774aad0" providerId="LiveId" clId="{9E3AC961-D3F8-49A2-BD27-8E0AFAF267EB}" dt="2023-07-29T02:40:27.331" v="0"/>
            <ac:spMkLst>
              <pc:docMk/>
              <pc:sldMasterMk cId="2295091411" sldId="2147483648"/>
              <pc:sldLayoutMk cId="770955502" sldId="2147483651"/>
              <ac:spMk id="3" creationId="{E5F2C93E-2AB5-C201-8A55-131D808A39E7}"/>
            </ac:spMkLst>
          </pc:spChg>
        </pc:sldLayoutChg>
        <pc:sldLayoutChg chg="modSp">
          <pc:chgData name="R H" userId="7863155b6774aad0" providerId="LiveId" clId="{9E3AC961-D3F8-49A2-BD27-8E0AFAF267EB}" dt="2023-07-29T02:40:27.331" v="0"/>
          <pc:sldLayoutMkLst>
            <pc:docMk/>
            <pc:sldMasterMk cId="2295091411" sldId="2147483648"/>
            <pc:sldLayoutMk cId="3513950764" sldId="2147483652"/>
          </pc:sldLayoutMkLst>
          <pc:spChg chg="mod">
            <ac:chgData name="R H" userId="7863155b6774aad0" providerId="LiveId" clId="{9E3AC961-D3F8-49A2-BD27-8E0AFAF267EB}" dt="2023-07-29T02:40:27.331" v="0"/>
            <ac:spMkLst>
              <pc:docMk/>
              <pc:sldMasterMk cId="2295091411" sldId="2147483648"/>
              <pc:sldLayoutMk cId="3513950764" sldId="2147483652"/>
              <ac:spMk id="3" creationId="{0851CBF1-B6C2-73D3-7C96-4822D7AF1F49}"/>
            </ac:spMkLst>
          </pc:spChg>
          <pc:spChg chg="mod">
            <ac:chgData name="R H" userId="7863155b6774aad0" providerId="LiveId" clId="{9E3AC961-D3F8-49A2-BD27-8E0AFAF267EB}" dt="2023-07-29T02:40:27.331" v="0"/>
            <ac:spMkLst>
              <pc:docMk/>
              <pc:sldMasterMk cId="2295091411" sldId="2147483648"/>
              <pc:sldLayoutMk cId="3513950764" sldId="2147483652"/>
              <ac:spMk id="4" creationId="{64D3A1D3-FAEB-17AD-060E-62B95E1AEF01}"/>
            </ac:spMkLst>
          </pc:spChg>
        </pc:sldLayoutChg>
        <pc:sldLayoutChg chg="modSp">
          <pc:chgData name="R H" userId="7863155b6774aad0" providerId="LiveId" clId="{9E3AC961-D3F8-49A2-BD27-8E0AFAF267EB}" dt="2023-07-29T02:40:27.331" v="0"/>
          <pc:sldLayoutMkLst>
            <pc:docMk/>
            <pc:sldMasterMk cId="2295091411" sldId="2147483648"/>
            <pc:sldLayoutMk cId="751503436" sldId="2147483653"/>
          </pc:sldLayoutMkLst>
          <pc:spChg chg="mod">
            <ac:chgData name="R H" userId="7863155b6774aad0" providerId="LiveId" clId="{9E3AC961-D3F8-49A2-BD27-8E0AFAF267EB}" dt="2023-07-29T02:40:27.331" v="0"/>
            <ac:spMkLst>
              <pc:docMk/>
              <pc:sldMasterMk cId="2295091411" sldId="2147483648"/>
              <pc:sldLayoutMk cId="751503436" sldId="2147483653"/>
              <ac:spMk id="2" creationId="{9779A159-A13F-C5F4-26EE-97D1AF179432}"/>
            </ac:spMkLst>
          </pc:spChg>
          <pc:spChg chg="mod">
            <ac:chgData name="R H" userId="7863155b6774aad0" providerId="LiveId" clId="{9E3AC961-D3F8-49A2-BD27-8E0AFAF267EB}" dt="2023-07-29T02:40:27.331" v="0"/>
            <ac:spMkLst>
              <pc:docMk/>
              <pc:sldMasterMk cId="2295091411" sldId="2147483648"/>
              <pc:sldLayoutMk cId="751503436" sldId="2147483653"/>
              <ac:spMk id="3" creationId="{DF4A177A-A243-74B4-9331-C3EE1535E73F}"/>
            </ac:spMkLst>
          </pc:spChg>
          <pc:spChg chg="mod">
            <ac:chgData name="R H" userId="7863155b6774aad0" providerId="LiveId" clId="{9E3AC961-D3F8-49A2-BD27-8E0AFAF267EB}" dt="2023-07-29T02:40:27.331" v="0"/>
            <ac:spMkLst>
              <pc:docMk/>
              <pc:sldMasterMk cId="2295091411" sldId="2147483648"/>
              <pc:sldLayoutMk cId="751503436" sldId="2147483653"/>
              <ac:spMk id="4" creationId="{B48BF975-05DD-BC14-6367-67C33113ACA8}"/>
            </ac:spMkLst>
          </pc:spChg>
          <pc:spChg chg="mod">
            <ac:chgData name="R H" userId="7863155b6774aad0" providerId="LiveId" clId="{9E3AC961-D3F8-49A2-BD27-8E0AFAF267EB}" dt="2023-07-29T02:40:27.331" v="0"/>
            <ac:spMkLst>
              <pc:docMk/>
              <pc:sldMasterMk cId="2295091411" sldId="2147483648"/>
              <pc:sldLayoutMk cId="751503436" sldId="2147483653"/>
              <ac:spMk id="5" creationId="{106D328E-0960-6A86-67F3-E7A82F738FD5}"/>
            </ac:spMkLst>
          </pc:spChg>
          <pc:spChg chg="mod">
            <ac:chgData name="R H" userId="7863155b6774aad0" providerId="LiveId" clId="{9E3AC961-D3F8-49A2-BD27-8E0AFAF267EB}" dt="2023-07-29T02:40:27.331" v="0"/>
            <ac:spMkLst>
              <pc:docMk/>
              <pc:sldMasterMk cId="2295091411" sldId="2147483648"/>
              <pc:sldLayoutMk cId="751503436" sldId="2147483653"/>
              <ac:spMk id="6" creationId="{97416941-B988-B57D-1223-22B1FDFDD345}"/>
            </ac:spMkLst>
          </pc:spChg>
        </pc:sldLayoutChg>
        <pc:sldLayoutChg chg="modSp">
          <pc:chgData name="R H" userId="7863155b6774aad0" providerId="LiveId" clId="{9E3AC961-D3F8-49A2-BD27-8E0AFAF267EB}" dt="2023-07-29T02:40:27.331" v="0"/>
          <pc:sldLayoutMkLst>
            <pc:docMk/>
            <pc:sldMasterMk cId="2295091411" sldId="2147483648"/>
            <pc:sldLayoutMk cId="346154608" sldId="2147483656"/>
          </pc:sldLayoutMkLst>
          <pc:spChg chg="mod">
            <ac:chgData name="R H" userId="7863155b6774aad0" providerId="LiveId" clId="{9E3AC961-D3F8-49A2-BD27-8E0AFAF267EB}" dt="2023-07-29T02:40:27.331" v="0"/>
            <ac:spMkLst>
              <pc:docMk/>
              <pc:sldMasterMk cId="2295091411" sldId="2147483648"/>
              <pc:sldLayoutMk cId="346154608" sldId="2147483656"/>
              <ac:spMk id="2" creationId="{95A5EF21-749B-F3B6-5390-3579C80E8650}"/>
            </ac:spMkLst>
          </pc:spChg>
          <pc:spChg chg="mod">
            <ac:chgData name="R H" userId="7863155b6774aad0" providerId="LiveId" clId="{9E3AC961-D3F8-49A2-BD27-8E0AFAF267EB}" dt="2023-07-29T02:40:27.331" v="0"/>
            <ac:spMkLst>
              <pc:docMk/>
              <pc:sldMasterMk cId="2295091411" sldId="2147483648"/>
              <pc:sldLayoutMk cId="346154608" sldId="2147483656"/>
              <ac:spMk id="3" creationId="{63462B76-7FFD-DDC6-F54D-FA727363E51F}"/>
            </ac:spMkLst>
          </pc:spChg>
          <pc:spChg chg="mod">
            <ac:chgData name="R H" userId="7863155b6774aad0" providerId="LiveId" clId="{9E3AC961-D3F8-49A2-BD27-8E0AFAF267EB}" dt="2023-07-29T02:40:27.331" v="0"/>
            <ac:spMkLst>
              <pc:docMk/>
              <pc:sldMasterMk cId="2295091411" sldId="2147483648"/>
              <pc:sldLayoutMk cId="346154608" sldId="2147483656"/>
              <ac:spMk id="4" creationId="{92214244-2870-5EF5-CB74-94C26677D386}"/>
            </ac:spMkLst>
          </pc:spChg>
        </pc:sldLayoutChg>
        <pc:sldLayoutChg chg="modSp">
          <pc:chgData name="R H" userId="7863155b6774aad0" providerId="LiveId" clId="{9E3AC961-D3F8-49A2-BD27-8E0AFAF267EB}" dt="2023-07-29T02:40:27.331" v="0"/>
          <pc:sldLayoutMkLst>
            <pc:docMk/>
            <pc:sldMasterMk cId="2295091411" sldId="2147483648"/>
            <pc:sldLayoutMk cId="594479403" sldId="2147483657"/>
          </pc:sldLayoutMkLst>
          <pc:spChg chg="mod">
            <ac:chgData name="R H" userId="7863155b6774aad0" providerId="LiveId" clId="{9E3AC961-D3F8-49A2-BD27-8E0AFAF267EB}" dt="2023-07-29T02:40:27.331" v="0"/>
            <ac:spMkLst>
              <pc:docMk/>
              <pc:sldMasterMk cId="2295091411" sldId="2147483648"/>
              <pc:sldLayoutMk cId="594479403" sldId="2147483657"/>
              <ac:spMk id="2" creationId="{3B54B0C3-6983-876C-6743-1EC74C11BA18}"/>
            </ac:spMkLst>
          </pc:spChg>
          <pc:spChg chg="mod">
            <ac:chgData name="R H" userId="7863155b6774aad0" providerId="LiveId" clId="{9E3AC961-D3F8-49A2-BD27-8E0AFAF267EB}" dt="2023-07-29T02:40:27.331" v="0"/>
            <ac:spMkLst>
              <pc:docMk/>
              <pc:sldMasterMk cId="2295091411" sldId="2147483648"/>
              <pc:sldLayoutMk cId="594479403" sldId="2147483657"/>
              <ac:spMk id="3" creationId="{4FEEB6BD-E144-2BFD-7D82-FFA813FEBD5A}"/>
            </ac:spMkLst>
          </pc:spChg>
          <pc:spChg chg="mod">
            <ac:chgData name="R H" userId="7863155b6774aad0" providerId="LiveId" clId="{9E3AC961-D3F8-49A2-BD27-8E0AFAF267EB}" dt="2023-07-29T02:40:27.331" v="0"/>
            <ac:spMkLst>
              <pc:docMk/>
              <pc:sldMasterMk cId="2295091411" sldId="2147483648"/>
              <pc:sldLayoutMk cId="594479403" sldId="2147483657"/>
              <ac:spMk id="4" creationId="{991C7DA1-132F-E670-3E07-29D638D2AC58}"/>
            </ac:spMkLst>
          </pc:spChg>
        </pc:sldLayoutChg>
        <pc:sldLayoutChg chg="modSp">
          <pc:chgData name="R H" userId="7863155b6774aad0" providerId="LiveId" clId="{9E3AC961-D3F8-49A2-BD27-8E0AFAF267EB}" dt="2023-07-29T02:40:27.331" v="0"/>
          <pc:sldLayoutMkLst>
            <pc:docMk/>
            <pc:sldMasterMk cId="2295091411" sldId="2147483648"/>
            <pc:sldLayoutMk cId="2653395866" sldId="2147483659"/>
          </pc:sldLayoutMkLst>
          <pc:spChg chg="mod">
            <ac:chgData name="R H" userId="7863155b6774aad0" providerId="LiveId" clId="{9E3AC961-D3F8-49A2-BD27-8E0AFAF267EB}" dt="2023-07-29T02:40:27.331" v="0"/>
            <ac:spMkLst>
              <pc:docMk/>
              <pc:sldMasterMk cId="2295091411" sldId="2147483648"/>
              <pc:sldLayoutMk cId="2653395866" sldId="2147483659"/>
              <ac:spMk id="2" creationId="{B0BAD4D1-683E-2FFC-1C05-319295779358}"/>
            </ac:spMkLst>
          </pc:spChg>
          <pc:spChg chg="mod">
            <ac:chgData name="R H" userId="7863155b6774aad0" providerId="LiveId" clId="{9E3AC961-D3F8-49A2-BD27-8E0AFAF267EB}" dt="2023-07-29T02:40:27.331" v="0"/>
            <ac:spMkLst>
              <pc:docMk/>
              <pc:sldMasterMk cId="2295091411" sldId="2147483648"/>
              <pc:sldLayoutMk cId="2653395866" sldId="2147483659"/>
              <ac:spMk id="3" creationId="{C41C746D-64A5-881A-CED8-E721048A80A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BE083-17CC-4639-B1A8-E712D8352BFE}" type="datetimeFigureOut">
              <a:rPr lang="en-US" smtClean="0"/>
              <a:t>8/7/2023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F819D-8237-4276-869C-9556EF6FC725}" type="slidenum">
              <a:rPr lang="en-US" smtClean="0"/>
              <a:t>‹#›</a:t>
            </a:fld>
            <a:endParaRPr lang="en-US"/>
          </a:p>
        </p:txBody>
      </p:sp>
    </p:spTree>
    <p:extLst>
      <p:ext uri="{BB962C8B-B14F-4D97-AF65-F5344CB8AC3E}">
        <p14:creationId xmlns:p14="http://schemas.microsoft.com/office/powerpoint/2010/main" val="390481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Shulamite is w/Solomon in Jerusalem – he’s making his last pitch to convince her to become one of his wives. He’s promised her she will be preferred above the other wives and concubines, though the evidence suggests this was merely a line. But he is obviously enraptured w/her, confused by the fact that she’s not showing the kind of interest in him that most women do, and he’s starting to lose his composure by repeating some of the same pick-up lines he’d used w/her before.</a:t>
            </a:r>
          </a:p>
          <a:p>
            <a:endParaRPr lang="en-US" dirty="0"/>
          </a:p>
          <a:p>
            <a:r>
              <a:rPr lang="en-US" dirty="0"/>
              <a:t>It’s not working on her because she’s decided on the Shepherd. And as we studied her description of him in chapter 5, we learned that he was a choice specimen, a man among men, so imposing that even the daughters of Jerusalem were like, “Can we have him, too?” (6:1). Her response? “Hands off, he’s all mine.”</a:t>
            </a:r>
          </a:p>
          <a:p>
            <a:endParaRPr lang="en-US" dirty="0"/>
          </a:p>
          <a:p>
            <a:r>
              <a:rPr lang="en-US" dirty="0"/>
              <a:t>As we pick up in the 2</a:t>
            </a:r>
            <a:r>
              <a:rPr lang="en-US" baseline="30000" dirty="0"/>
              <a:t>nd</a:t>
            </a:r>
            <a:r>
              <a:rPr lang="en-US" dirty="0"/>
              <a:t> half of 6:9, Solomon is going to try to convince her that he’s not the only one in the palace who thinks she hung the moon. The maidens, queens, and concubines think the same, and they’re going to make their pitch.</a:t>
            </a:r>
          </a:p>
          <a:p>
            <a:endParaRPr lang="en-US" dirty="0"/>
          </a:p>
          <a:p>
            <a:r>
              <a:rPr lang="en-US" dirty="0"/>
              <a:t>PRAYER5</a:t>
            </a:r>
          </a:p>
        </p:txBody>
      </p:sp>
      <p:sp>
        <p:nvSpPr>
          <p:cNvPr id="4" name="Slide Number Placeholder 3"/>
          <p:cNvSpPr>
            <a:spLocks noGrp="1"/>
          </p:cNvSpPr>
          <p:nvPr>
            <p:ph type="sldNum" sz="quarter" idx="5"/>
          </p:nvPr>
        </p:nvSpPr>
        <p:spPr/>
        <p:txBody>
          <a:bodyPr/>
          <a:lstStyle/>
          <a:p>
            <a:fld id="{C2AF819D-8237-4276-869C-9556EF6FC725}" type="slidenum">
              <a:rPr lang="en-US" smtClean="0"/>
              <a:t>1</a:t>
            </a:fld>
            <a:endParaRPr lang="en-US"/>
          </a:p>
        </p:txBody>
      </p:sp>
    </p:spTree>
    <p:extLst>
      <p:ext uri="{BB962C8B-B14F-4D97-AF65-F5344CB8AC3E}">
        <p14:creationId xmlns:p14="http://schemas.microsoft.com/office/powerpoint/2010/main" val="4191230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7:5a</a:t>
            </a:r>
            <a:r>
              <a:rPr lang="en-US" sz="1200" dirty="0">
                <a:effectLst/>
                <a:latin typeface="+mn-lt"/>
                <a:ea typeface="Calibri" panose="020F0502020204030204" pitchFamily="34" charset="0"/>
                <a:cs typeface="Times New Roman" panose="02020603050405020304" pitchFamily="18" charset="0"/>
              </a:rPr>
              <a:t> – (CLICK) Mount Carmel was considered the crown of the country, towering over land and sea, with a certain majestic appearance. The idea is that not only did her head rule her form, but that she was someone who because of her features could hold her head high.</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7:5b</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1320"/>
                </a:solidFill>
                <a:effectLst/>
                <a:latin typeface="+mn-lt"/>
              </a:rPr>
              <a:t>The purple shellfish from which they’d get their purple dye was found near Carmel</a:t>
            </a:r>
            <a:r>
              <a:rPr lang="en-US" sz="1200" b="0" i="0" dirty="0">
                <a:solidFill>
                  <a:srgbClr val="001320"/>
                </a:solidFill>
                <a:effectLst/>
                <a:latin typeface="+mn-lt"/>
                <a:ea typeface="Calibri" panose="020F0502020204030204" pitchFamily="34" charset="0"/>
                <a:cs typeface="Times New Roman" panose="02020603050405020304" pitchFamily="18" charset="0"/>
              </a:rPr>
              <a:t>. P</a:t>
            </a:r>
            <a:r>
              <a:rPr lang="en-US" sz="1200" dirty="0">
                <a:effectLst/>
                <a:latin typeface="+mn-lt"/>
                <a:ea typeface="Calibri" panose="020F0502020204030204" pitchFamily="34" charset="0"/>
                <a:cs typeface="Times New Roman" panose="02020603050405020304" pitchFamily="18" charset="0"/>
              </a:rPr>
              <a:t>urple being the color of royalty, they are saying </a:t>
            </a:r>
            <a:r>
              <a:rPr lang="en-US" sz="1200" dirty="0">
                <a:effectLst/>
                <a:latin typeface="+mn-lt"/>
                <a:ea typeface="Calibri" panose="020F0502020204030204" pitchFamily="34" charset="0"/>
              </a:rPr>
              <a:t>she is fit for a king.</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7:5c</a:t>
            </a:r>
            <a:r>
              <a:rPr lang="en-US" sz="1200" dirty="0">
                <a:effectLst/>
                <a:latin typeface="+mn-lt"/>
                <a:ea typeface="Calibri" panose="020F0502020204030204" pitchFamily="34" charset="0"/>
                <a:cs typeface="Times New Roman" panose="02020603050405020304" pitchFamily="18" charset="0"/>
              </a:rPr>
              <a:t> – Back in 4:1, Solomon compared her head to a flock of goats descending upon Mt. Gilead, meaning her hair was fool of volume, flowing down w/rippling waves. He idea here is that just as </a:t>
            </a:r>
            <a:r>
              <a:rPr lang="en-US" sz="1200" dirty="0">
                <a:effectLst/>
                <a:latin typeface="+mn-lt"/>
                <a:ea typeface="Calibri" panose="020F0502020204030204" pitchFamily="34" charset="0"/>
              </a:rPr>
              <a:t>2 of Israel’s mightiest men, Samson and Absalom, were ensnared by their hair long hair, Solomon is ensnared and held captive by hers.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“So, don’t you want to keep being the center of attention?”</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10</a:t>
            </a:fld>
            <a:endParaRPr lang="en-US"/>
          </a:p>
        </p:txBody>
      </p:sp>
    </p:spTree>
    <p:extLst>
      <p:ext uri="{BB962C8B-B14F-4D97-AF65-F5344CB8AC3E}">
        <p14:creationId xmlns:p14="http://schemas.microsoft.com/office/powerpoint/2010/main" val="418669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Now, I mentioned in an earlier study that the harem seem to not only be Solomon’s wing-women, but also loved playing matchmaking. They’re treating the Shulamite and Solomon like a modern-day Barbie and Ken, trying to create a dream marriage. Why is this dangerous?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First of all, because as we’ve repeatedly seen, love should not be aroused or awaken until it pleases. Applying too much pressure on someone may cause them to rush into something they’re not ready for, and that could end in disaster. And it also can cross lines in which it’s a assume that if someone is single, that’s the worst state a person could be in, which is ridicules. Singlehood is ok – don’t ever let someone tell you otherwise.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Secondly, you’re usually matchmaking between mutual friends, right? And then what happens if it doesn’t work out and even turns ugly? Then you get stuck “picking sides” and that’s never fun.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i="0" dirty="0">
                <a:solidFill>
                  <a:srgbClr val="334D5E"/>
                </a:solidFill>
                <a:effectLst/>
                <a:latin typeface="+mn-lt"/>
                <a:ea typeface="Calibri" panose="020F0502020204030204" pitchFamily="34" charset="0"/>
                <a:cs typeface="Times New Roman" panose="02020603050405020304" pitchFamily="18" charset="0"/>
              </a:rPr>
              <a:t>My suggestion is, it’s ok to make an introduction – but stop there. (CLICK) Let love take a natural course from there, otherwise it gets a little creepy, and this is going to be her farewell advice in 8:4 (for the 4</a:t>
            </a:r>
            <a:r>
              <a:rPr lang="en-US" sz="1200" b="0" i="0" baseline="30000" dirty="0">
                <a:solidFill>
                  <a:srgbClr val="334D5E"/>
                </a:solidFill>
                <a:effectLst/>
                <a:latin typeface="+mn-lt"/>
                <a:ea typeface="Calibri" panose="020F0502020204030204" pitchFamily="34" charset="0"/>
                <a:cs typeface="Times New Roman" panose="02020603050405020304" pitchFamily="18" charset="0"/>
              </a:rPr>
              <a:t>th</a:t>
            </a:r>
            <a:r>
              <a:rPr lang="en-US" sz="1200" b="0" i="0" dirty="0">
                <a:solidFill>
                  <a:srgbClr val="334D5E"/>
                </a:solidFill>
                <a:effectLst/>
                <a:latin typeface="+mn-lt"/>
                <a:ea typeface="Calibri" panose="020F0502020204030204" pitchFamily="34" charset="0"/>
                <a:cs typeface="Times New Roman" panose="02020603050405020304" pitchFamily="18" charset="0"/>
              </a:rPr>
              <a:t> time).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11</a:t>
            </a:fld>
            <a:endParaRPr lang="en-US"/>
          </a:p>
        </p:txBody>
      </p:sp>
    </p:spTree>
    <p:extLst>
      <p:ext uri="{BB962C8B-B14F-4D97-AF65-F5344CB8AC3E}">
        <p14:creationId xmlns:p14="http://schemas.microsoft.com/office/powerpoint/2010/main" val="394006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Now, Solomon is going to cut in w/one last try, and it is a heavily, sensual effort. These next few verses are definitely the most sexual of the book. We’re not going to dwell on it, but we’re not going to rush through it either. We want to be sure we get the lesson God intended for us, so just buckle up as we address what is occurring here – </a:t>
            </a:r>
            <a:r>
              <a:rPr lang="en-US" sz="1200" b="1" dirty="0">
                <a:effectLst/>
                <a:latin typeface="+mn-lt"/>
                <a:ea typeface="Calibri" panose="020F0502020204030204" pitchFamily="34" charset="0"/>
              </a:rPr>
              <a:t>Song 7:6-9a</a:t>
            </a:r>
            <a:r>
              <a:rPr lang="en-US" sz="1200" dirty="0">
                <a:effectLst/>
                <a:latin typeface="+mn-lt"/>
                <a:ea typeface="Calibri" panose="020F050202020403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Again, Solomon is not interested in knowing her as a person. He simply wants her for her body. He sees a delightfully, physically beautiful specimen that he would enjoy having a sexual relationship with in marriage.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(CLICK) Palm trees can be either male or female. The way they’d fertilize the female palm trees is by first climbing the male palm tree to get the pollen, then they’d climb the female palm tree to fertilize it. (CLICK) This is “birds and the bees, flowers and the trees” talk that doesn’t require much of an imagination, does it? Solomon is acting like a hungry man wanting a meal. He’s salivating like a hungry dog. I believe he is telling </a:t>
            </a:r>
            <a:r>
              <a:rPr lang="en-US" sz="1200" dirty="0">
                <a:effectLst/>
                <a:latin typeface="+mn-lt"/>
                <a:ea typeface="Calibri" panose="020F0502020204030204" pitchFamily="34" charset="0"/>
              </a:rPr>
              <a:t>her that he wants to have a sexual relationship w/her. And the fact that he can tell her breath is “like apples”, this would seem to imply that not only is he ready to take a bite right then and there, but if he can smell her breath, perhaps he’s leaning in to kiss her. He’s ready to feast on sensuality.</a:t>
            </a:r>
          </a:p>
        </p:txBody>
      </p:sp>
      <p:sp>
        <p:nvSpPr>
          <p:cNvPr id="4" name="Slide Number Placeholder 3"/>
          <p:cNvSpPr>
            <a:spLocks noGrp="1"/>
          </p:cNvSpPr>
          <p:nvPr>
            <p:ph type="sldNum" sz="quarter" idx="5"/>
          </p:nvPr>
        </p:nvSpPr>
        <p:spPr/>
        <p:txBody>
          <a:bodyPr/>
          <a:lstStyle/>
          <a:p>
            <a:fld id="{46FEB268-A5CA-4C0C-B33B-59BD5B358724}" type="slidenum">
              <a:rPr lang="en-US" smtClean="0"/>
              <a:t>12</a:t>
            </a:fld>
            <a:endParaRPr lang="en-US"/>
          </a:p>
        </p:txBody>
      </p:sp>
    </p:spTree>
    <p:extLst>
      <p:ext uri="{BB962C8B-B14F-4D97-AF65-F5344CB8AC3E}">
        <p14:creationId xmlns:p14="http://schemas.microsoft.com/office/powerpoint/2010/main" val="16026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There are a lot of reasons why the sin of pornography is so bad, so damaging for a person’s psyche. Who are we dealing w/in Solomon? A man who has been w/a lot of women – </a:t>
            </a:r>
            <a:r>
              <a:rPr lang="en-US" sz="1200" dirty="0">
                <a:effectLst/>
                <a:latin typeface="+mn-lt"/>
                <a:ea typeface="Calibri" panose="020F0502020204030204" pitchFamily="34" charset="0"/>
              </a:rPr>
              <a:t>140 wives and concubines so far, on his way to 1000. I suspect Solomon is just in a place in his life in which he cannot look at another woman w/o thinking about sex, w/o objectifying them. Remember, the very first thing he said about her was in 1:9 was that she was like a mare among the chariots of Pharaoh, and we talked about the sexual connotation of that. But has his lust satisfied him being that he’s already got 140 women and desires another? (CLICK) The only thing that probably stopped him going past 1000 is the old age he alludes to in Eccl 12:5 where he said the “caperberry is ineffective”, a “caperberry” being an ancient aphrodisiac.</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Pornography, as well as just sleeping around, rewires the brain, changing how you’re supposed to view sexuality and romantic relationships, training it to only see women as sexual objects, not human beings created in the image of God. Not someone that you can build a relationship with and become one with emotionally, but just someone you can use and abuse for your selfish pleasure, and Solomon is exhibit A in that he never really could develop a quality relationship w/a woman. In fact, toward the end of his life, they were using him.</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13</a:t>
            </a:fld>
            <a:endParaRPr lang="en-US"/>
          </a:p>
        </p:txBody>
      </p:sp>
    </p:spTree>
    <p:extLst>
      <p:ext uri="{BB962C8B-B14F-4D97-AF65-F5344CB8AC3E}">
        <p14:creationId xmlns:p14="http://schemas.microsoft.com/office/powerpoint/2010/main" val="57163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rPr>
              <a:t>Now just like the last time he started getting sensual, the Shulamite cuts him off, and this time for good – </a:t>
            </a:r>
            <a:r>
              <a:rPr lang="en-US" sz="1200" b="1" dirty="0">
                <a:effectLst/>
                <a:latin typeface="+mn-lt"/>
                <a:ea typeface="Calibri" panose="020F0502020204030204" pitchFamily="34" charset="0"/>
              </a:rPr>
              <a:t>Song 7:9b-10</a:t>
            </a:r>
            <a:r>
              <a:rPr lang="en-US" sz="1200" dirty="0">
                <a:effectLst/>
                <a:latin typeface="+mn-lt"/>
                <a:ea typeface="Calibri" panose="020F0502020204030204" pitchFamily="34" charset="0"/>
              </a:rPr>
              <a:t> – In other words, “My heart belongs to someone else”. All Solomon’s love amounted to was sensuality. “smoothly” = go straight, glide, uprightly, sweetly, something filled w/equity. She’s saying any sexual relationship is not going to be smooth and ultimately satisfying, anything like God designed it to be, unless it is in marriage w/a man she actually loves. Her “wine” will only go down smoothly for such a one as that – the shepherd. “of those who fall asleep” is the idea that she can’t wait to kiss him, and only him, so that it can be a good night kiss that he falls asleep to. She won’t have to wake up worrying whether the shepherd will still be there or not. What a contrast to the crass allusion Solomon spoke of her regarding a palm tree. (CLICK) Whatever financial security Solomon could offer her, she feels more secure in the shepherd’s love, and that’s what she ultimately valued.</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rPr>
              <a:t>Vs. 10 is a repeat of 6:3 – exclusive commitment and reciprocity of possession, giving themselves to one another, (CLICK) as 1 Cor 7:2-4 teaches for the man and woman. Remember from the last study that we mentioned that one of the curses given to woman in the garden is that “her desire [would] be toward her husband”? Same word here. And I mentioned then that we husbands need to make it easy for our wives to desire us. This was the case between the Shulamite and the Shepherd. Solomon was interested in her body, but he was not interested in </a:t>
            </a:r>
            <a:r>
              <a:rPr lang="en-US" sz="1200" u="sng" dirty="0">
                <a:effectLst/>
                <a:latin typeface="+mn-lt"/>
                <a:ea typeface="Calibri" panose="020F0502020204030204" pitchFamily="34" charset="0"/>
              </a:rPr>
              <a:t>her</a:t>
            </a:r>
            <a:r>
              <a:rPr lang="en-US" sz="1200" dirty="0">
                <a:effectLst/>
                <a:latin typeface="+mn-lt"/>
                <a:ea typeface="Calibri" panose="020F0502020204030204" pitchFamily="34" charset="0"/>
              </a:rPr>
              <a:t>. That the shepherd desired </a:t>
            </a:r>
            <a:r>
              <a:rPr lang="en-US" sz="1200" u="sng" dirty="0">
                <a:effectLst/>
                <a:latin typeface="+mn-lt"/>
                <a:ea typeface="Calibri" panose="020F0502020204030204" pitchFamily="34" charset="0"/>
              </a:rPr>
              <a:t>her</a:t>
            </a:r>
            <a:r>
              <a:rPr lang="en-US" sz="1200" dirty="0">
                <a:effectLst/>
                <a:latin typeface="+mn-lt"/>
                <a:ea typeface="Calibri" panose="020F0502020204030204" pitchFamily="34" charset="0"/>
              </a:rPr>
              <a:t> and not just her body, and that would set their marriage up to be special because they had a real relationship.</a:t>
            </a:r>
          </a:p>
        </p:txBody>
      </p:sp>
      <p:sp>
        <p:nvSpPr>
          <p:cNvPr id="4" name="Slide Number Placeholder 3"/>
          <p:cNvSpPr>
            <a:spLocks noGrp="1"/>
          </p:cNvSpPr>
          <p:nvPr>
            <p:ph type="sldNum" sz="quarter" idx="5"/>
          </p:nvPr>
        </p:nvSpPr>
        <p:spPr/>
        <p:txBody>
          <a:bodyPr/>
          <a:lstStyle/>
          <a:p>
            <a:fld id="{46FEB268-A5CA-4C0C-B33B-59BD5B358724}" type="slidenum">
              <a:rPr lang="en-US" smtClean="0"/>
              <a:t>14</a:t>
            </a:fld>
            <a:endParaRPr lang="en-US"/>
          </a:p>
        </p:txBody>
      </p:sp>
    </p:spTree>
    <p:extLst>
      <p:ext uri="{BB962C8B-B14F-4D97-AF65-F5344CB8AC3E}">
        <p14:creationId xmlns:p14="http://schemas.microsoft.com/office/powerpoint/2010/main" val="275442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This is the reason why sex only belongs in marriage, because there is more going on than simply the physical act. There is an emotional element to it that is either enhanced due to the firm commitment expected between a husband and wife, or it is diminished by being reduced to nothing more than physical satisfaction.</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This may be why Paul treats sexual sin more severely than other types of sin (CLICK) – </a:t>
            </a:r>
            <a:r>
              <a:rPr lang="en-US" sz="1200" b="1" i="0" dirty="0">
                <a:effectLst/>
                <a:latin typeface="+mn-lt"/>
                <a:ea typeface="Calibri" panose="020F0502020204030204" pitchFamily="34" charset="0"/>
                <a:cs typeface="Times New Roman" panose="02020603050405020304" pitchFamily="18" charset="0"/>
              </a:rPr>
              <a:t>1 Cor 6:18</a:t>
            </a:r>
            <a:r>
              <a:rPr lang="en-US" sz="1200" i="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Flee immorality. Every other sin that a man commits is outside the body, but the immoral man sins against his own body.” </a:t>
            </a:r>
            <a:r>
              <a:rPr lang="en-US" b="0" i="0" dirty="0">
                <a:solidFill>
                  <a:srgbClr val="353535"/>
                </a:solidFill>
                <a:effectLst/>
                <a:latin typeface="+mn-lt"/>
              </a:rPr>
              <a:t>Unlike other sins, sexual sin violates the most sacred and foundational covenant God gave for humans to enter into w/one another. When we casually tear apart what God joins together, it has negative effects on us and on others that we can hardly begin to calculate.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b="0" i="0" dirty="0">
              <a:solidFill>
                <a:srgbClr val="353535"/>
              </a:solidFill>
              <a:effectLst/>
              <a:latin typeface="+mn-lt"/>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b="0" i="0" dirty="0">
                <a:solidFill>
                  <a:srgbClr val="353535"/>
                </a:solidFill>
                <a:effectLst/>
                <a:latin typeface="+mn-lt"/>
              </a:rPr>
              <a:t>Typically, when we warn again sex outside of marriage, we like to limit earthly consequences to things like pregnancy and disease. The truth is, there is an emotional aspect to the sexual relationship that cannot be separated from the physical act, and willful fornication sets us up for these emotional, spiritual wounds – an immense feeling of shame, a loss of our dignity, etc. Only in marriage does this act provide us w/the protection, oneness, and true intimacy God intended. It’s the one place you can physically and emotionally vulnerable to one another, untainted by the selfishness of sin. (CLICK) </a:t>
            </a:r>
            <a:r>
              <a:rPr lang="en-US" b="1" i="0" dirty="0">
                <a:solidFill>
                  <a:srgbClr val="353535"/>
                </a:solidFill>
                <a:effectLst/>
                <a:latin typeface="+mn-lt"/>
              </a:rPr>
              <a:t>Heb 13:4</a:t>
            </a:r>
            <a:r>
              <a:rPr lang="en-US" b="0" i="0" dirty="0">
                <a:solidFill>
                  <a:srgbClr val="353535"/>
                </a:solidFill>
                <a:effectLst/>
                <a:latin typeface="+mn-lt"/>
              </a:rPr>
              <a:t> – “</a:t>
            </a:r>
            <a:r>
              <a:rPr lang="en-US" b="0" i="0" dirty="0">
                <a:solidFill>
                  <a:srgbClr val="000000"/>
                </a:solidFill>
                <a:effectLst/>
                <a:latin typeface="+mn-lt"/>
              </a:rPr>
              <a:t>Marriage is to be held in honor among all, and the marriage bed is to be undefiled; for fornicators and adulterers God will judge.</a:t>
            </a:r>
            <a:r>
              <a:rPr lang="en-US" b="0" i="0" dirty="0">
                <a:solidFill>
                  <a:srgbClr val="353535"/>
                </a:solidFill>
                <a:effectLst/>
                <a:latin typeface="+mn-lt"/>
              </a:rPr>
              <a:t>”</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b="0" i="0" dirty="0">
              <a:solidFill>
                <a:srgbClr val="353535"/>
              </a:solidFill>
              <a:effectLst/>
              <a:latin typeface="+mn-lt"/>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True liberation is not found in being free </a:t>
            </a:r>
            <a:r>
              <a:rPr lang="en-US" sz="1200" u="sng" dirty="0">
                <a:effectLst/>
                <a:latin typeface="+mn-lt"/>
                <a:ea typeface="Calibri" panose="020F0502020204030204" pitchFamily="34" charset="0"/>
                <a:cs typeface="Times New Roman" panose="02020603050405020304" pitchFamily="18" charset="0"/>
              </a:rPr>
              <a:t>from</a:t>
            </a:r>
            <a:r>
              <a:rPr lang="en-US" sz="1200" dirty="0">
                <a:effectLst/>
                <a:latin typeface="+mn-lt"/>
                <a:ea typeface="Calibri" panose="020F0502020204030204" pitchFamily="34" charset="0"/>
                <a:cs typeface="Times New Roman" panose="02020603050405020304" pitchFamily="18" charset="0"/>
              </a:rPr>
              <a:t> marriage; true liberation is found </a:t>
            </a:r>
            <a:r>
              <a:rPr lang="en-US" sz="1200" u="sng" dirty="0">
                <a:effectLst/>
                <a:latin typeface="+mn-lt"/>
                <a:ea typeface="Calibri" panose="020F0502020204030204" pitchFamily="34" charset="0"/>
                <a:cs typeface="Times New Roman" panose="02020603050405020304" pitchFamily="18" charset="0"/>
              </a:rPr>
              <a:t>in</a:t>
            </a:r>
            <a:r>
              <a:rPr lang="en-US" sz="1200" dirty="0">
                <a:effectLst/>
                <a:latin typeface="+mn-lt"/>
                <a:ea typeface="Calibri" panose="020F0502020204030204" pitchFamily="34" charset="0"/>
                <a:cs typeface="Times New Roman" panose="02020603050405020304" pitchFamily="18" charset="0"/>
              </a:rPr>
              <a:t> marriage. Marriage is a secure hedge that protects love as it grows, producing freedom and fulfillment.</a:t>
            </a:r>
            <a:endParaRPr lang="en-US" b="0" i="0" dirty="0">
              <a:solidFill>
                <a:srgbClr val="353535"/>
              </a:solidFill>
              <a:effectLst/>
              <a:latin typeface="+mn-lt"/>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15</a:t>
            </a:fld>
            <a:endParaRPr lang="en-US"/>
          </a:p>
        </p:txBody>
      </p:sp>
    </p:spTree>
    <p:extLst>
      <p:ext uri="{BB962C8B-B14F-4D97-AF65-F5344CB8AC3E}">
        <p14:creationId xmlns:p14="http://schemas.microsoft.com/office/powerpoint/2010/main" val="207184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7:11</a:t>
            </a:r>
            <a:r>
              <a:rPr lang="en-US" sz="1200" dirty="0">
                <a:effectLst/>
                <a:latin typeface="+mn-lt"/>
                <a:ea typeface="Calibri" panose="020F0502020204030204" pitchFamily="34" charset="0"/>
                <a:cs typeface="Times New Roman" panose="02020603050405020304" pitchFamily="18" charset="0"/>
              </a:rPr>
              <a:t> – We don’t know if they are actually together or if this is her speaking to herself as if he were there. But she’s stating that she is ready to marry him. This trial has matured her, and now she can give him more than she could before not having experienced the test she had. No more back and forth as we’ve seen – she is ready. (CLICK) It’s kind of like Job who after going through the suffering that he did said, “I had heard of You by the hearing of the ear, but now my eyes see You.” He now had an insight into God he didn’t have before he suffered that he could not have had apart from that experience.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7:12</a:t>
            </a:r>
            <a:r>
              <a:rPr lang="en-US" sz="1200" dirty="0">
                <a:effectLst/>
                <a:latin typeface="+mn-lt"/>
                <a:ea typeface="Calibri" panose="020F0502020204030204" pitchFamily="34" charset="0"/>
                <a:cs typeface="Times New Roman" panose="02020603050405020304" pitchFamily="18" charset="0"/>
              </a:rPr>
              <a:t> – Springtime has been used all throughout the book as an emblem of their love (2:10-13). It’s a time when powers and urges once restrained can now burst forth unhindered. “let us rise early” = eagerness. Their desire to spend the night in the villages is not for intimacy, but for witnessing the blossoming of their relationship.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Songs 7:13</a:t>
            </a:r>
            <a:r>
              <a:rPr lang="en-US" sz="1200" dirty="0">
                <a:effectLst/>
                <a:latin typeface="+mn-lt"/>
                <a:ea typeface="Calibri" panose="020F0502020204030204" pitchFamily="34" charset="0"/>
              </a:rPr>
              <a:t> – “mandrakes” = believed to be something that provided fertility (Gen 30:4-16). Also thought to be an aphrodisiac. Likely her way of saying she is not only ready to marry, but to start a family. “choice fruits” = experiences they’ve had, both past and new, and her readiness to start making more memories. This girl now has new fruits, new qualities of character that she wasn’t sure of and that nobody could even be sure about, till she had gone through this trial.</a:t>
            </a:r>
          </a:p>
          <a:p>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Point</a:t>
            </a:r>
            <a:r>
              <a:rPr lang="en-US" sz="1200" dirty="0">
                <a:effectLst/>
                <a:latin typeface="+mn-lt"/>
                <a:ea typeface="Calibri" panose="020F0502020204030204" pitchFamily="34" charset="0"/>
                <a:cs typeface="Times New Roman" panose="02020603050405020304" pitchFamily="18" charset="0"/>
              </a:rPr>
              <a:t>: Their relationship has now gone from “spring to spring”, experiencing a full cycle of growth, sprouting, and blossoming. (CLICK) There is a time and season for everything (Eccl 3:1,5). There is a time for restraint and a time for embracing. </a:t>
            </a:r>
          </a:p>
        </p:txBody>
      </p:sp>
      <p:sp>
        <p:nvSpPr>
          <p:cNvPr id="4" name="Slide Number Placeholder 3"/>
          <p:cNvSpPr>
            <a:spLocks noGrp="1"/>
          </p:cNvSpPr>
          <p:nvPr>
            <p:ph type="sldNum" sz="quarter" idx="5"/>
          </p:nvPr>
        </p:nvSpPr>
        <p:spPr/>
        <p:txBody>
          <a:bodyPr/>
          <a:lstStyle/>
          <a:p>
            <a:fld id="{46FEB268-A5CA-4C0C-B33B-59BD5B358724}" type="slidenum">
              <a:rPr lang="en-US" smtClean="0"/>
              <a:t>16</a:t>
            </a:fld>
            <a:endParaRPr lang="en-US"/>
          </a:p>
        </p:txBody>
      </p:sp>
    </p:spTree>
    <p:extLst>
      <p:ext uri="{BB962C8B-B14F-4D97-AF65-F5344CB8AC3E}">
        <p14:creationId xmlns:p14="http://schemas.microsoft.com/office/powerpoint/2010/main" val="396561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So, Solomon is still in the midst of his 3</a:t>
            </a:r>
            <a:r>
              <a:rPr lang="en-US" sz="1200" baseline="30000" dirty="0">
                <a:effectLst/>
                <a:latin typeface="+mn-lt"/>
                <a:ea typeface="Calibri" panose="020F0502020204030204" pitchFamily="34" charset="0"/>
                <a:cs typeface="Times New Roman" panose="02020603050405020304" pitchFamily="18" charset="0"/>
              </a:rPr>
              <a:t>rd</a:t>
            </a:r>
            <a:r>
              <a:rPr lang="en-US" sz="1200" dirty="0">
                <a:effectLst/>
                <a:latin typeface="+mn-lt"/>
                <a:ea typeface="Calibri" panose="020F0502020204030204" pitchFamily="34" charset="0"/>
                <a:cs typeface="Times New Roman" panose="02020603050405020304" pitchFamily="18" charset="0"/>
              </a:rPr>
              <a:t> and final attempt to charm her, and in order to sweeten the deal, he extends his flattery to what the maidens, queens, and concubines think about her – </a:t>
            </a:r>
            <a:r>
              <a:rPr lang="en-US" sz="1200" b="1" dirty="0">
                <a:effectLst/>
                <a:latin typeface="+mn-lt"/>
                <a:ea typeface="Calibri" panose="020F0502020204030204" pitchFamily="34" charset="0"/>
                <a:cs typeface="Times New Roman" panose="02020603050405020304" pitchFamily="18" charset="0"/>
              </a:rPr>
              <a:t>Song 6:9b</a:t>
            </a:r>
            <a:r>
              <a:rPr lang="en-US" sz="1200" dirty="0">
                <a:effectLst/>
                <a:latin typeface="+mn-lt"/>
                <a:ea typeface="Calibri" panose="020F0502020204030204" pitchFamily="34" charset="0"/>
                <a:cs typeface="Times New Roman" panose="02020603050405020304" pitchFamily="18" charset="0"/>
              </a:rPr>
              <a:t>. Those phrases “call her blessed” and “praised her” (CLICK) are phrases that only appear in </a:t>
            </a:r>
            <a:r>
              <a:rPr lang="en-US" sz="1200" b="1" dirty="0">
                <a:effectLst/>
                <a:latin typeface="+mn-lt"/>
                <a:ea typeface="Calibri" panose="020F0502020204030204" pitchFamily="34" charset="0"/>
                <a:cs typeface="Times New Roman" panose="02020603050405020304" pitchFamily="18" charset="0"/>
              </a:rPr>
              <a:t>Prov 31:28</a:t>
            </a:r>
            <a:r>
              <a:rPr lang="en-US" sz="1200" b="0" dirty="0">
                <a:effectLst/>
                <a:latin typeface="+mn-lt"/>
                <a:ea typeface="Calibri" panose="020F0502020204030204" pitchFamily="34" charset="0"/>
                <a:cs typeface="Times New Roman" panose="02020603050405020304" pitchFamily="18" charset="0"/>
              </a:rPr>
              <a:t> – so this is the compliment of all compliments you could give a woman, and they believe she’ll have no problem adjusting to palace life. (CLICK) They’re saying she’s truly “</a:t>
            </a:r>
            <a:r>
              <a:rPr lang="en-US" sz="1200" dirty="0">
                <a:effectLst/>
                <a:latin typeface="+mn-lt"/>
                <a:ea typeface="Calibri" panose="020F0502020204030204" pitchFamily="34" charset="0"/>
                <a:cs typeface="Times New Roman" panose="02020603050405020304" pitchFamily="18" charset="0"/>
              </a:rPr>
              <a:t>one of a kind”.</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6:10a</a:t>
            </a:r>
            <a:r>
              <a:rPr lang="en-US" sz="1200" dirty="0">
                <a:effectLst/>
                <a:latin typeface="+mn-lt"/>
                <a:ea typeface="Calibri" panose="020F0502020204030204" pitchFamily="34" charset="0"/>
                <a:cs typeface="Times New Roman" panose="02020603050405020304" pitchFamily="18" charset="0"/>
              </a:rPr>
              <a:t> – With </a:t>
            </a:r>
            <a:r>
              <a:rPr lang="en-US" sz="1200" dirty="0">
                <a:effectLst/>
                <a:latin typeface="+mn-lt"/>
                <a:ea typeface="Calibri" panose="020F0502020204030204" pitchFamily="34" charset="0"/>
              </a:rPr>
              <a:t>the first light of dawn</a:t>
            </a:r>
            <a:r>
              <a:rPr lang="en-US" sz="1200" dirty="0">
                <a:effectLst/>
                <a:latin typeface="+mn-lt"/>
                <a:ea typeface="Calibri" panose="020F0502020204030204" pitchFamily="34" charset="0"/>
                <a:cs typeface="Times New Roman" panose="02020603050405020304" pitchFamily="18" charset="0"/>
              </a:rPr>
              <a:t>, t</a:t>
            </a:r>
            <a:r>
              <a:rPr lang="en-US" sz="1200" dirty="0">
                <a:effectLst/>
                <a:latin typeface="+mn-lt"/>
                <a:ea typeface="Calibri" panose="020F0502020204030204" pitchFamily="34" charset="0"/>
              </a:rPr>
              <a:t>here’s a sense of anticipation. And so, </a:t>
            </a:r>
            <a:r>
              <a:rPr lang="en-US" sz="1200" dirty="0">
                <a:effectLst/>
                <a:latin typeface="+mn-lt"/>
                <a:ea typeface="Calibri" panose="020F0502020204030204" pitchFamily="34" charset="0"/>
                <a:cs typeface="Times New Roman" panose="02020603050405020304" pitchFamily="18" charset="0"/>
              </a:rPr>
              <a:t>they’re describing her as an </a:t>
            </a:r>
            <a:r>
              <a:rPr lang="en-US" sz="1200" dirty="0">
                <a:effectLst/>
                <a:latin typeface="+mn-lt"/>
                <a:ea typeface="Calibri" panose="020F0502020204030204" pitchFamily="34" charset="0"/>
              </a:rPr>
              <a:t>epiphany, something rising up from the background (CLICK) that is captivating to behold. And if her initial appearing is so enticing, what will her full manifestation reveal?</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6:10b</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The sun and moon are so ethereal, they were worshipped. The idea is that </a:t>
            </a:r>
            <a:r>
              <a:rPr lang="en-US" sz="1200" dirty="0">
                <a:effectLst/>
                <a:latin typeface="+mn-lt"/>
                <a:ea typeface="Calibri" panose="020F0502020204030204" pitchFamily="34" charset="0"/>
                <a:cs typeface="Times New Roman" panose="02020603050405020304" pitchFamily="18" charset="0"/>
              </a:rPr>
              <a:t>h</a:t>
            </a:r>
            <a:r>
              <a:rPr lang="en-US" sz="1200" dirty="0">
                <a:effectLst/>
                <a:latin typeface="+mn-lt"/>
                <a:ea typeface="Calibri" panose="020F0502020204030204" pitchFamily="34" charset="0"/>
              </a:rPr>
              <a:t>er beauty is of a (CLICK) transcendental nature that rivals that of the heavenly bodies. They’re really putting her on a pedestal, but this is dangerous game in dating because if we put them too much on a pedestal, we’re doomed to look at them from afar. </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b="1" dirty="0">
                <a:effectLst/>
                <a:latin typeface="+mn-lt"/>
                <a:ea typeface="Calibri" panose="020F0502020204030204" pitchFamily="34" charset="0"/>
              </a:rPr>
              <a:t>Song 6:10c</a:t>
            </a:r>
            <a:r>
              <a:rPr lang="en-US" sz="1200" dirty="0">
                <a:effectLst/>
                <a:latin typeface="+mn-lt"/>
                <a:ea typeface="Calibri" panose="020F0502020204030204" pitchFamily="34" charset="0"/>
              </a:rPr>
              <a:t> – banners were carried for </a:t>
            </a:r>
            <a:r>
              <a:rPr lang="en-US" sz="1200" u="sng" dirty="0">
                <a:effectLst/>
                <a:latin typeface="+mn-lt"/>
                <a:ea typeface="Calibri" panose="020F0502020204030204" pitchFamily="34" charset="0"/>
              </a:rPr>
              <a:t>distinction</a:t>
            </a:r>
            <a:r>
              <a:rPr lang="en-US" sz="1200" dirty="0">
                <a:effectLst/>
                <a:latin typeface="+mn-lt"/>
                <a:ea typeface="Calibri" panose="020F0502020204030204" pitchFamily="34" charset="0"/>
              </a:rPr>
              <a:t> so that an army could be easily identified, for </a:t>
            </a:r>
            <a:r>
              <a:rPr lang="en-US" sz="1200" u="sng" dirty="0">
                <a:effectLst/>
                <a:latin typeface="+mn-lt"/>
                <a:ea typeface="Calibri" panose="020F0502020204030204" pitchFamily="34" charset="0"/>
              </a:rPr>
              <a:t>discipline</a:t>
            </a:r>
            <a:r>
              <a:rPr lang="en-US" sz="1200" dirty="0">
                <a:effectLst/>
                <a:latin typeface="+mn-lt"/>
                <a:ea typeface="Calibri" panose="020F0502020204030204" pitchFamily="34" charset="0"/>
              </a:rPr>
              <a:t> so that an army could be organized in its work, for </a:t>
            </a:r>
            <a:r>
              <a:rPr lang="en-US" sz="1200" u="sng" dirty="0">
                <a:effectLst/>
                <a:latin typeface="+mn-lt"/>
                <a:ea typeface="Calibri" panose="020F0502020204030204" pitchFamily="34" charset="0"/>
              </a:rPr>
              <a:t>activity</a:t>
            </a:r>
            <a:r>
              <a:rPr lang="en-US" sz="1200" dirty="0">
                <a:effectLst/>
                <a:latin typeface="+mn-lt"/>
                <a:ea typeface="Calibri" panose="020F0502020204030204" pitchFamily="34" charset="0"/>
              </a:rPr>
              <a:t> as a sign indicating something was about to happen, or a </a:t>
            </a:r>
            <a:r>
              <a:rPr lang="en-US" sz="1200" u="sng" dirty="0">
                <a:effectLst/>
                <a:latin typeface="+mn-lt"/>
                <a:ea typeface="Calibri" panose="020F0502020204030204" pitchFamily="34" charset="0"/>
              </a:rPr>
              <a:t>sign of confidence</a:t>
            </a:r>
            <a:r>
              <a:rPr lang="en-US" sz="1200" dirty="0">
                <a:effectLst/>
                <a:latin typeface="+mn-lt"/>
                <a:ea typeface="Calibri" panose="020F0502020204030204" pitchFamily="34" charset="0"/>
              </a:rPr>
              <a:t> that they were willing to engage the enemy.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u="sng" dirty="0">
                <a:effectLst/>
                <a:latin typeface="+mn-lt"/>
                <a:ea typeface="Calibri" panose="020F0502020204030204" pitchFamily="34" charset="0"/>
                <a:cs typeface="Times New Roman" panose="02020603050405020304" pitchFamily="18" charset="0"/>
              </a:rPr>
              <a:t>Point</a:t>
            </a:r>
            <a:r>
              <a:rPr lang="en-US" sz="1200" dirty="0">
                <a:effectLst/>
                <a:latin typeface="+mn-lt"/>
                <a:ea typeface="Calibri" panose="020F0502020204030204" pitchFamily="34" charset="0"/>
                <a:cs typeface="Times New Roman" panose="02020603050405020304" pitchFamily="18" charset="0"/>
              </a:rPr>
              <a:t>: even Solomon’s harem think she is out of this world. (CLICK) She is a confident woman that can withstand t</a:t>
            </a:r>
            <a:r>
              <a:rPr lang="en-US" sz="1200" dirty="0">
                <a:effectLst/>
                <a:latin typeface="+mn-lt"/>
                <a:ea typeface="Calibri" panose="020F0502020204030204" pitchFamily="34" charset="0"/>
              </a:rPr>
              <a:t>he wooing of King Solomon himself, something unheard of.</a:t>
            </a:r>
          </a:p>
        </p:txBody>
      </p:sp>
      <p:sp>
        <p:nvSpPr>
          <p:cNvPr id="4" name="Slide Number Placeholder 3"/>
          <p:cNvSpPr>
            <a:spLocks noGrp="1"/>
          </p:cNvSpPr>
          <p:nvPr>
            <p:ph type="sldNum" sz="quarter" idx="5"/>
          </p:nvPr>
        </p:nvSpPr>
        <p:spPr/>
        <p:txBody>
          <a:bodyPr/>
          <a:lstStyle/>
          <a:p>
            <a:fld id="{46FEB268-A5CA-4C0C-B33B-59BD5B358724}" type="slidenum">
              <a:rPr lang="en-US" smtClean="0"/>
              <a:t>2</a:t>
            </a:fld>
            <a:endParaRPr lang="en-US"/>
          </a:p>
        </p:txBody>
      </p:sp>
    </p:spTree>
    <p:extLst>
      <p:ext uri="{BB962C8B-B14F-4D97-AF65-F5344CB8AC3E}">
        <p14:creationId xmlns:p14="http://schemas.microsoft.com/office/powerpoint/2010/main" val="33549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rPr>
              <a:t>Now, there is a break between vs. 10 and 11. (CLICK) I think it’s possible that they are questioning what she’s doing there if she’s not ultimately interested in being Solomon’s next wife. And so, she tells them:</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effectLst/>
                <a:latin typeface="+mn-lt"/>
                <a:ea typeface="Calibri" panose="020F0502020204030204" pitchFamily="34" charset="0"/>
                <a:cs typeface="Times New Roman" panose="02020603050405020304" pitchFamily="18" charset="0"/>
              </a:rPr>
              <a:t>Song 6:11-12</a:t>
            </a:r>
            <a:r>
              <a:rPr lang="en-US" sz="1200" dirty="0">
                <a:effectLst/>
                <a:latin typeface="+mn-lt"/>
                <a:ea typeface="Calibri" panose="020F0502020204030204" pitchFamily="34" charset="0"/>
                <a:cs typeface="Times New Roman" panose="02020603050405020304" pitchFamily="18" charset="0"/>
              </a:rPr>
              <a:t> – The idea is, “Before I was aware of what was happening, I just got caught up in it all; it just kind of happened”. Best guess – </a:t>
            </a:r>
            <a:r>
              <a:rPr lang="en-US" sz="1200" dirty="0">
                <a:effectLst/>
                <a:latin typeface="+mn-lt"/>
                <a:ea typeface="Calibri" panose="020F0502020204030204" pitchFamily="34" charset="0"/>
              </a:rPr>
              <a:t>King Solomon is visiting the area near the Shulamite’s village to inspect his vineyards and orchards which he rents to farmers. </a:t>
            </a:r>
            <a:r>
              <a:rPr lang="en-US" sz="1200" dirty="0">
                <a:effectLst/>
                <a:latin typeface="+mn-lt"/>
                <a:ea typeface="Calibri" panose="020F0502020204030204" pitchFamily="34" charset="0"/>
                <a:cs typeface="Times New Roman" panose="02020603050405020304" pitchFamily="18" charset="0"/>
              </a:rPr>
              <a:t>Solomon’s nobles likely spotted her and thought, “Solomon would flip over her”, then approached her, and asked, “Would you like to meet the king?”. Given the evidence that she was working through some things w/the Shepherd, (CLICK) it seems she’s saying she just got caught up in it all, almost like a “meet-cute”.</a:t>
            </a:r>
          </a:p>
        </p:txBody>
      </p:sp>
      <p:sp>
        <p:nvSpPr>
          <p:cNvPr id="4" name="Slide Number Placeholder 3"/>
          <p:cNvSpPr>
            <a:spLocks noGrp="1"/>
          </p:cNvSpPr>
          <p:nvPr>
            <p:ph type="sldNum" sz="quarter" idx="5"/>
          </p:nvPr>
        </p:nvSpPr>
        <p:spPr/>
        <p:txBody>
          <a:bodyPr/>
          <a:lstStyle/>
          <a:p>
            <a:fld id="{46FEB268-A5CA-4C0C-B33B-59BD5B358724}" type="slidenum">
              <a:rPr lang="en-US" smtClean="0"/>
              <a:t>3</a:t>
            </a:fld>
            <a:endParaRPr lang="en-US"/>
          </a:p>
        </p:txBody>
      </p:sp>
    </p:spTree>
    <p:extLst>
      <p:ext uri="{BB962C8B-B14F-4D97-AF65-F5344CB8AC3E}">
        <p14:creationId xmlns:p14="http://schemas.microsoft.com/office/powerpoint/2010/main" val="26281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u="sng" dirty="0">
                <a:effectLst/>
                <a:latin typeface="+mn-lt"/>
                <a:ea typeface="Calibri" panose="020F0502020204030204" pitchFamily="34" charset="0"/>
                <a:cs typeface="Times New Roman" panose="02020603050405020304" pitchFamily="18" charset="0"/>
              </a:rPr>
              <a:t>PRACTICAL APPLICATION</a:t>
            </a:r>
            <a:r>
              <a:rPr lang="en-US" sz="1200" dirty="0">
                <a:effectLst/>
                <a:latin typeface="+mn-lt"/>
                <a:ea typeface="Calibri" panose="020F0502020204030204" pitchFamily="34" charset="0"/>
                <a:cs typeface="Times New Roman" panose="02020603050405020304" pitchFamily="18" charset="0"/>
              </a:rPr>
              <a:t> – Now, this meet-cute would not materialize, as we’re seeing. But for our single folk, it’s important you understand that you never know when you’re going to meet “the one”.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(CLICK) This is true about Jesus’ 2</a:t>
            </a:r>
            <a:r>
              <a:rPr lang="en-US" sz="1200" i="0" baseline="30000" dirty="0">
                <a:effectLst/>
                <a:latin typeface="+mn-lt"/>
                <a:ea typeface="Calibri" panose="020F0502020204030204" pitchFamily="34" charset="0"/>
                <a:cs typeface="Times New Roman" panose="02020603050405020304" pitchFamily="18" charset="0"/>
              </a:rPr>
              <a:t>nd</a:t>
            </a:r>
            <a:r>
              <a:rPr lang="en-US" sz="1200" i="0" dirty="0">
                <a:effectLst/>
                <a:latin typeface="+mn-lt"/>
                <a:ea typeface="Calibri" panose="020F0502020204030204" pitchFamily="34" charset="0"/>
                <a:cs typeface="Times New Roman" panose="02020603050405020304" pitchFamily="18" charset="0"/>
              </a:rPr>
              <a:t> coming, isn’t it? In </a:t>
            </a:r>
            <a:r>
              <a:rPr lang="en-US" sz="1200" b="1" i="0" dirty="0">
                <a:effectLst/>
                <a:latin typeface="+mn-lt"/>
                <a:ea typeface="Calibri" panose="020F0502020204030204" pitchFamily="34" charset="0"/>
                <a:cs typeface="Times New Roman" panose="02020603050405020304" pitchFamily="18" charset="0"/>
              </a:rPr>
              <a:t>Luke 12:40</a:t>
            </a:r>
            <a:r>
              <a:rPr lang="en-US" sz="1200" i="0" dirty="0">
                <a:effectLst/>
                <a:latin typeface="+mn-lt"/>
                <a:ea typeface="Calibri" panose="020F0502020204030204" pitchFamily="34" charset="0"/>
                <a:cs typeface="Times New Roman" panose="02020603050405020304" pitchFamily="18" charset="0"/>
              </a:rPr>
              <a:t>, we’re told – “</a:t>
            </a:r>
            <a:r>
              <a:rPr lang="en-US" b="0" i="0" dirty="0">
                <a:solidFill>
                  <a:srgbClr val="000000"/>
                </a:solidFill>
                <a:effectLst/>
                <a:latin typeface="+mn-lt"/>
              </a:rPr>
              <a:t>You too, be ready; for the Son of Man is coming at an hour that you do not expect.</a:t>
            </a:r>
            <a:r>
              <a:rPr lang="en-US" sz="1200" i="0" dirty="0">
                <a:effectLst/>
                <a:latin typeface="+mn-lt"/>
                <a:ea typeface="Calibri" panose="020F0502020204030204" pitchFamily="34" charset="0"/>
                <a:cs typeface="Times New Roman" panose="02020603050405020304" pitchFamily="18" charset="0"/>
              </a:rPr>
              <a:t>” We, the bride, don’t know when the Bridegroom will come. The same thing is true of our earthly bride/groom – we don’t know when we’ll meet them for the first time. So, we must be at our best always.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Example – I first met Jenny in Sept 2004 when I was on my way back from visiting another girl up in Kentucky who I had just converted, and was called a few hours beforehand to preach at the church she attended that Sunday evening. I didn’t know who she was, just saw her for the first time from the pulpit. You just never know.</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(CLICK) This doesn’t mean to go “peacocking” – don’t over do it. Just carry yourself well, w/dignity, w/confidence, w/self-respect, w/grace.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4</a:t>
            </a:fld>
            <a:endParaRPr lang="en-US"/>
          </a:p>
        </p:txBody>
      </p:sp>
    </p:spTree>
    <p:extLst>
      <p:ext uri="{BB962C8B-B14F-4D97-AF65-F5344CB8AC3E}">
        <p14:creationId xmlns:p14="http://schemas.microsoft.com/office/powerpoint/2010/main" val="235668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0" i="0" dirty="0">
                <a:solidFill>
                  <a:srgbClr val="000000"/>
                </a:solidFill>
                <a:effectLst/>
                <a:latin typeface="+mn-lt"/>
              </a:rPr>
              <a:t>Now, the </a:t>
            </a:r>
            <a:r>
              <a:rPr lang="en-US" sz="1200" dirty="0">
                <a:effectLst/>
                <a:latin typeface="+mn-lt"/>
                <a:ea typeface="Calibri" panose="020F0502020204030204" pitchFamily="34" charset="0"/>
                <a:cs typeface="Times New Roman" panose="02020603050405020304" pitchFamily="18" charset="0"/>
              </a:rPr>
              <a:t>Shulamite has likely said (CLICK), “I’ve made up my mind – I’m done w/this”, prompting the ladies to jump in w/the king to apply some pressure to get her to stay </a:t>
            </a:r>
            <a:r>
              <a:rPr lang="en-US" sz="1200" b="0" i="0" dirty="0">
                <a:solidFill>
                  <a:srgbClr val="000000"/>
                </a:solidFill>
                <a:effectLst/>
                <a:latin typeface="+mn-lt"/>
                <a:ea typeface="Calibri" panose="020F0502020204030204" pitchFamily="34" charset="0"/>
                <a:cs typeface="Times New Roman" panose="02020603050405020304" pitchFamily="18" charset="0"/>
              </a:rPr>
              <a:t>– </a:t>
            </a:r>
            <a:r>
              <a:rPr lang="en-US" b="1" i="0" dirty="0">
                <a:solidFill>
                  <a:srgbClr val="000000"/>
                </a:solidFill>
                <a:effectLst/>
                <a:latin typeface="+mn-lt"/>
              </a:rPr>
              <a:t>Song 6:13a</a:t>
            </a:r>
            <a:r>
              <a:rPr lang="en-US" b="0" i="0" dirty="0">
                <a:solidFill>
                  <a:srgbClr val="000000"/>
                </a:solidFill>
                <a:effectLst/>
                <a:latin typeface="+mn-lt"/>
              </a:rPr>
              <a:t> – </a:t>
            </a:r>
            <a:r>
              <a:rPr lang="en-US" sz="1200" dirty="0">
                <a:effectLst/>
                <a:latin typeface="+mn-lt"/>
                <a:ea typeface="Calibri" panose="020F0502020204030204" pitchFamily="34" charset="0"/>
                <a:cs typeface="Times New Roman" panose="02020603050405020304" pitchFamily="18" charset="0"/>
              </a:rPr>
              <a:t>They think she is a specimen to look at and don’t want her to leave. “Solomon isn’t the only one who likes to look at you!”</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(CLICK) But she replies – </a:t>
            </a:r>
            <a:r>
              <a:rPr lang="en-US" sz="1200" b="1" dirty="0">
                <a:effectLst/>
                <a:latin typeface="+mn-lt"/>
                <a:ea typeface="Calibri" panose="020F0502020204030204" pitchFamily="34" charset="0"/>
                <a:cs typeface="Times New Roman" panose="02020603050405020304" pitchFamily="18" charset="0"/>
              </a:rPr>
              <a:t>Song 6:13b</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Shulamite’s response (tongue in cheek) – “two companies” = Mahanaim, the place where Jacob was visited by angels (Jacob’s camp and God’s camp). Scholars believe this was a folk dance that young people practiced and had at certain seasons of the year, and she was probably doing this dance when they saw her. Her response seems to be, “I’m not here for your entertainment or personal enjoyment or for you to leer at. You haven’t stopped talking about my physical form since I got here. You’ve praised every inch. What do you want, for me to dance like a circus monkey?” </a:t>
            </a:r>
          </a:p>
        </p:txBody>
      </p:sp>
      <p:sp>
        <p:nvSpPr>
          <p:cNvPr id="4" name="Slide Number Placeholder 3"/>
          <p:cNvSpPr>
            <a:spLocks noGrp="1"/>
          </p:cNvSpPr>
          <p:nvPr>
            <p:ph type="sldNum" sz="quarter" idx="5"/>
          </p:nvPr>
        </p:nvSpPr>
        <p:spPr/>
        <p:txBody>
          <a:bodyPr/>
          <a:lstStyle/>
          <a:p>
            <a:fld id="{46FEB268-A5CA-4C0C-B33B-59BD5B358724}" type="slidenum">
              <a:rPr lang="en-US" smtClean="0"/>
              <a:t>5</a:t>
            </a:fld>
            <a:endParaRPr lang="en-US"/>
          </a:p>
        </p:txBody>
      </p:sp>
    </p:spTree>
    <p:extLst>
      <p:ext uri="{BB962C8B-B14F-4D97-AF65-F5344CB8AC3E}">
        <p14:creationId xmlns:p14="http://schemas.microsoft.com/office/powerpoint/2010/main" val="208690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b="0" i="0" dirty="0">
                <a:solidFill>
                  <a:srgbClr val="000000"/>
                </a:solidFill>
                <a:effectLst/>
                <a:latin typeface="+mn-lt"/>
              </a:rPr>
              <a:t>Seeing that things are not going so well for Solomon, the maidens push the emergency button, and are able to t</a:t>
            </a:r>
            <a:r>
              <a:rPr lang="en-US" sz="1200" b="0" i="0" dirty="0">
                <a:solidFill>
                  <a:srgbClr val="000000"/>
                </a:solidFill>
                <a:effectLst/>
                <a:latin typeface="+mn-lt"/>
              </a:rPr>
              <a:t>emporarily stop her from leaving. The maidens will now spend the next 5 verses describing her. But unlike Solomon who started w/her head, </a:t>
            </a:r>
            <a:r>
              <a:rPr lang="en-US" sz="1200" dirty="0">
                <a:effectLst/>
                <a:latin typeface="+mn-lt"/>
                <a:ea typeface="Calibri" panose="020F0502020204030204" pitchFamily="34" charset="0"/>
              </a:rPr>
              <a:t>they start w/her feet, describing her in a sensual way hoping to help Solomon get the girl, but perhaps also because these would definitely be the features highlighted in the kind of dance she described in the previous verse, which some have suggested would have been an ancient version of the belly dance. 10 descriptions – </a:t>
            </a:r>
            <a:r>
              <a:rPr lang="en-US" sz="1200" b="0" i="0" dirty="0">
                <a:solidFill>
                  <a:srgbClr val="000000"/>
                </a:solidFill>
                <a:effectLst/>
                <a:latin typeface="+mn-lt"/>
              </a:rPr>
              <a:t>her f</a:t>
            </a:r>
            <a:r>
              <a:rPr lang="en-US" sz="1200" dirty="0">
                <a:effectLst/>
                <a:latin typeface="+mn-lt"/>
                <a:ea typeface="Calibri" panose="020F0502020204030204" pitchFamily="34" charset="0"/>
                <a:cs typeface="Times New Roman" panose="02020603050405020304" pitchFamily="18" charset="0"/>
              </a:rPr>
              <a:t>eet, hips, navel, belly, breast, neck, eyes, nose, head, hair. They’re all physical compliments, an effort to tell her how good she’d look if she were to dance for them.</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rPr>
              <a:t>Song 7:1a</a:t>
            </a:r>
            <a:r>
              <a:rPr lang="en-US" sz="1200" dirty="0">
                <a:effectLst/>
                <a:latin typeface="+mn-lt"/>
                <a:ea typeface="Calibri" panose="020F0502020204030204" pitchFamily="34" charset="0"/>
              </a:rPr>
              <a:t> – It’s interesting they start here because the feet are typically considered the dirtiest part of the body. But sandals are considered footwear that enhance the feet such that they were considered most attractive, (CLICK) and we do know from passages like Isa 3:16 that women would use the feet as a way to lure men (i.e. high heels). “prince’s daughter” would imply that she is of graceful, royal, noble character. “You’re practically royalty!”</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b="1" dirty="0">
                <a:effectLst/>
                <a:latin typeface="+mn-lt"/>
                <a:ea typeface="Calibri" panose="020F0502020204030204" pitchFamily="34" charset="0"/>
              </a:rPr>
              <a:t>Song 7:1b</a:t>
            </a:r>
            <a:r>
              <a:rPr lang="en-US" sz="1200" dirty="0">
                <a:effectLst/>
                <a:latin typeface="+mn-lt"/>
                <a:ea typeface="Calibri" panose="020F0502020204030204" pitchFamily="34" charset="0"/>
              </a:rPr>
              <a:t> – “curves of your hips” can mean “graceful legs” or “rounded thighs”. The idea seems to be that they are exquisitely smooth, they look like beautiful craftsmanship, the work of an artisan who’d go to great lengths to make his artifact perfect.</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6</a:t>
            </a:fld>
            <a:endParaRPr lang="en-US"/>
          </a:p>
        </p:txBody>
      </p:sp>
    </p:spTree>
    <p:extLst>
      <p:ext uri="{BB962C8B-B14F-4D97-AF65-F5344CB8AC3E}">
        <p14:creationId xmlns:p14="http://schemas.microsoft.com/office/powerpoint/2010/main" val="26864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rPr>
              <a:t>Song 7:2a</a:t>
            </a:r>
            <a:r>
              <a:rPr lang="en-US" sz="1200" dirty="0">
                <a:effectLst/>
                <a:latin typeface="+mn-lt"/>
                <a:ea typeface="Calibri" panose="020F0502020204030204" pitchFamily="34" charset="0"/>
              </a:rPr>
              <a:t> – some Egyptian paintings emphasize the naval, showing it was considered an object of beauty by some in that culture. Like wine, it brings the onlooker joy and delight, and perhaps for the one who has her, it brings the joy of a feast. It makes you wonder if her naval was currently exposed, but it’s possible the harem had helped her dress before meeting Solomon and had gotten a good look at her.</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b="1" dirty="0">
                <a:effectLst/>
                <a:latin typeface="+mn-lt"/>
                <a:ea typeface="Calibri" panose="020F0502020204030204" pitchFamily="34" charset="0"/>
              </a:rPr>
              <a:t>Song 7:2b</a:t>
            </a:r>
            <a:r>
              <a:rPr lang="en-US" sz="1200" dirty="0">
                <a:effectLst/>
                <a:latin typeface="+mn-lt"/>
                <a:ea typeface="Calibri" panose="020F0502020204030204" pitchFamily="34" charset="0"/>
              </a:rPr>
              <a:t> – this would be an insult in our day, but they’re not saying she’s pot-bellied. Rather, in that day, a heap of wheat would be bound in the middle and look like an hourglass. (CLICK) They’re saying she has an hourglass figure, an enticing thing to a man.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7</a:t>
            </a:fld>
            <a:endParaRPr lang="en-US"/>
          </a:p>
        </p:txBody>
      </p:sp>
    </p:spTree>
    <p:extLst>
      <p:ext uri="{BB962C8B-B14F-4D97-AF65-F5344CB8AC3E}">
        <p14:creationId xmlns:p14="http://schemas.microsoft.com/office/powerpoint/2010/main" val="220386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7:3</a:t>
            </a:r>
            <a:r>
              <a:rPr lang="en-US" sz="1200" dirty="0">
                <a:effectLst/>
                <a:latin typeface="+mn-lt"/>
                <a:ea typeface="Calibri" panose="020F0502020204030204" pitchFamily="34" charset="0"/>
                <a:cs typeface="Times New Roman" panose="02020603050405020304" pitchFamily="18" charset="0"/>
              </a:rPr>
              <a:t> – We’ve seen Solomon use this in 4:5. </a:t>
            </a:r>
            <a:r>
              <a:rPr lang="en-US" sz="1200" dirty="0">
                <a:effectLst/>
                <a:latin typeface="+mn-lt"/>
                <a:ea typeface="Calibri" panose="020F0502020204030204" pitchFamily="34" charset="0"/>
              </a:rPr>
              <a:t>That they’re like twins is that they match, they’re perfect. Fawns are innocent, soft and gentle, graceful and beautiful, sprightly, we get the gist. And as we noted last time, baby deer are untouchable.</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FEB268-A5CA-4C0C-B33B-59BD5B358724}" type="slidenum">
              <a:rPr lang="en-US" smtClean="0"/>
              <a:t>8</a:t>
            </a:fld>
            <a:endParaRPr lang="en-US"/>
          </a:p>
        </p:txBody>
      </p:sp>
    </p:spTree>
    <p:extLst>
      <p:ext uri="{BB962C8B-B14F-4D97-AF65-F5344CB8AC3E}">
        <p14:creationId xmlns:p14="http://schemas.microsoft.com/office/powerpoint/2010/main" val="138074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Song 7:4a</a:t>
            </a:r>
            <a:r>
              <a:rPr lang="en-US" sz="1200" dirty="0">
                <a:effectLst/>
                <a:latin typeface="+mn-lt"/>
                <a:ea typeface="Calibri" panose="020F0502020204030204" pitchFamily="34" charset="0"/>
                <a:cs typeface="Times New Roman" panose="02020603050405020304" pitchFamily="18" charset="0"/>
              </a:rPr>
              <a:t> – this is a partial repetition of Solomon’s description of her neck in 4:4 where he compared it t</a:t>
            </a:r>
            <a:r>
              <a:rPr lang="en-US" sz="1200" dirty="0">
                <a:effectLst/>
                <a:latin typeface="+mn-lt"/>
                <a:ea typeface="Calibri" panose="020F0502020204030204" pitchFamily="34" charset="0"/>
              </a:rPr>
              <a:t>o the tower of David, (CLICK) alluding to the symmetry and stateliness, and would be particularly evident if her hair was pulled up. It probably communicates nobility and strength of character. Or it could allude to the artistic smoothness of her neck – smooth as ivory, imposing, and captivating as a tower.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rPr>
              <a:t>Song 7:4b</a:t>
            </a:r>
            <a:r>
              <a:rPr lang="en-US" sz="1200" dirty="0">
                <a:effectLst/>
                <a:latin typeface="+mn-lt"/>
                <a:ea typeface="Calibri" panose="020F0502020204030204" pitchFamily="34" charset="0"/>
              </a:rPr>
              <a:t> – “pools of Heshbon” were (CLICK) deep cisterns hewn out of solid rock, and interestingly, the Hebrew word for “eyes” and “pools” is the same. The “gate of Bath-</a:t>
            </a:r>
            <a:r>
              <a:rPr lang="en-US" sz="1200" dirty="0" err="1">
                <a:effectLst/>
                <a:latin typeface="+mn-lt"/>
                <a:ea typeface="Calibri" panose="020F0502020204030204" pitchFamily="34" charset="0"/>
              </a:rPr>
              <a:t>rabbim</a:t>
            </a:r>
            <a:r>
              <a:rPr lang="en-US" sz="1200" dirty="0">
                <a:effectLst/>
                <a:latin typeface="+mn-lt"/>
                <a:ea typeface="Calibri" panose="020F0502020204030204" pitchFamily="34" charset="0"/>
              </a:rPr>
              <a:t>” was presumably the name of the gate of Heshbon by the pools, and it means “daughter of a multitude”, and it seems to be a place where crowds would gather, likely around the pools. Pools and baths are places that are relaxing to be around because of the calmness, stillness, and tranquility. (CLICK) I’d suggest they are complimenting her on how calm, composed, and well-collected she is in a group, particularly as she is being given the full court press And people like this are nice to be around.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rPr>
              <a:t>Song 7:4c</a:t>
            </a:r>
            <a:r>
              <a:rPr lang="en-US" sz="1200" dirty="0">
                <a:effectLst/>
                <a:latin typeface="+mn-lt"/>
                <a:ea typeface="Calibri" panose="020F0502020204030204" pitchFamily="34" charset="0"/>
              </a:rPr>
              <a:t> – the tower of Lebanon was likely the </a:t>
            </a:r>
            <a:r>
              <a:rPr lang="en-US" sz="1200" dirty="0">
                <a:effectLst/>
                <a:latin typeface="+mn-lt"/>
                <a:ea typeface="Calibri" panose="020F0502020204030204" pitchFamily="34" charset="0"/>
                <a:cs typeface="Times New Roman" panose="02020603050405020304" pitchFamily="18" charset="0"/>
              </a:rPr>
              <a:t>border-fortress built by Solomon in his early reign, whose purpose was to keep an eye on hostile Damascus. They are not saying she has a big nose, and I’d suggest the emphasis is not so much on her physical nose as it is her face (where she’d be “looking”. Her nose is “elevated”, attentive to foes. (CLICK) In other words, she can “smell a rat”. She can discern between good and evil. </a:t>
            </a:r>
          </a:p>
        </p:txBody>
      </p:sp>
      <p:sp>
        <p:nvSpPr>
          <p:cNvPr id="4" name="Slide Number Placeholder 3"/>
          <p:cNvSpPr>
            <a:spLocks noGrp="1"/>
          </p:cNvSpPr>
          <p:nvPr>
            <p:ph type="sldNum" sz="quarter" idx="5"/>
          </p:nvPr>
        </p:nvSpPr>
        <p:spPr/>
        <p:txBody>
          <a:bodyPr/>
          <a:lstStyle/>
          <a:p>
            <a:fld id="{46FEB268-A5CA-4C0C-B33B-59BD5B358724}" type="slidenum">
              <a:rPr lang="en-US" smtClean="0"/>
              <a:t>9</a:t>
            </a:fld>
            <a:endParaRPr lang="en-US"/>
          </a:p>
        </p:txBody>
      </p:sp>
    </p:spTree>
    <p:extLst>
      <p:ext uri="{BB962C8B-B14F-4D97-AF65-F5344CB8AC3E}">
        <p14:creationId xmlns:p14="http://schemas.microsoft.com/office/powerpoint/2010/main" val="109727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765D-F722-FD4F-2B2D-7DE9BA4B0D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67E968-622B-CAA4-611C-28956F4449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146424-0239-6535-59B2-F41761955419}"/>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5" name="Footer Placeholder 4">
            <a:extLst>
              <a:ext uri="{FF2B5EF4-FFF2-40B4-BE49-F238E27FC236}">
                <a16:creationId xmlns:a16="http://schemas.microsoft.com/office/drawing/2014/main" id="{9F27114C-9847-712E-741C-F3F86CBB9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48F5D-468E-DA2C-ED46-D5FB57390A5F}"/>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336431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F55F-301A-4BA4-81DC-F1359CB184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357B8-A8CB-25BC-BBC3-528F9C7DC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A5ADD-4E2A-C0EB-BA5E-C660C9A4DB70}"/>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5" name="Footer Placeholder 4">
            <a:extLst>
              <a:ext uri="{FF2B5EF4-FFF2-40B4-BE49-F238E27FC236}">
                <a16:creationId xmlns:a16="http://schemas.microsoft.com/office/drawing/2014/main" id="{63A19801-DD65-E95F-9A30-FEFCE0109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2C420-45AE-AE57-25A9-97FD451B5F8F}"/>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2775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AD4D1-683E-2FFC-1C05-31929577935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C746D-64A5-881A-CED8-E721048A80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DD780-4053-328C-4A1A-501F905A0D30}"/>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5" name="Footer Placeholder 4">
            <a:extLst>
              <a:ext uri="{FF2B5EF4-FFF2-40B4-BE49-F238E27FC236}">
                <a16:creationId xmlns:a16="http://schemas.microsoft.com/office/drawing/2014/main" id="{0EDA6E8E-12FF-4A2F-F5F2-A32365E1D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4C5CD-032D-46D3-7669-05C61B5E484C}"/>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265339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7C99-5BDF-9778-05EF-09ED4C534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B6562-C2F9-BA11-2E8B-962635F619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43335-899B-35D3-C0ED-B7DB64DD8D80}"/>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5" name="Footer Placeholder 4">
            <a:extLst>
              <a:ext uri="{FF2B5EF4-FFF2-40B4-BE49-F238E27FC236}">
                <a16:creationId xmlns:a16="http://schemas.microsoft.com/office/drawing/2014/main" id="{6A6919B2-A65C-5064-C724-DADB84712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68750-DFA3-44A6-C115-5DB79B89146E}"/>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346240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8814-2578-05EB-95F1-E84327501A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F2C93E-2AB5-C201-8A55-131D808A39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3033BE-A7D8-FE85-CDF7-3BC067342359}"/>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5" name="Footer Placeholder 4">
            <a:extLst>
              <a:ext uri="{FF2B5EF4-FFF2-40B4-BE49-F238E27FC236}">
                <a16:creationId xmlns:a16="http://schemas.microsoft.com/office/drawing/2014/main" id="{62829CBB-C2BC-D4C7-CA58-E8BCAD460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82BAB-CBFB-5DB0-3889-71A52441E64A}"/>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77095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5551-E18F-85C2-14AA-929E17C724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1CBF1-B6C2-73D3-7C96-4822D7AF1F4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D3A1D3-FAEB-17AD-060E-62B95E1AEF0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752322-C7C7-E2E0-F7BB-015DA77F681E}"/>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6" name="Footer Placeholder 5">
            <a:extLst>
              <a:ext uri="{FF2B5EF4-FFF2-40B4-BE49-F238E27FC236}">
                <a16:creationId xmlns:a16="http://schemas.microsoft.com/office/drawing/2014/main" id="{3439C5F0-7E13-B91F-697A-39A98E436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05A5D-203F-F27F-524E-E94D1072CD99}"/>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351395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A159-A13F-C5F4-26EE-97D1AF17943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A177A-A243-74B4-9331-C3EE1535E73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48BF975-05DD-BC14-6367-67C33113ACA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6D328E-0960-6A86-67F3-E7A82F738F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16941-B988-B57D-1223-22B1FDFDD34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7B3E46-A07C-6FC6-67DE-FBADCA103EE3}"/>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8" name="Footer Placeholder 7">
            <a:extLst>
              <a:ext uri="{FF2B5EF4-FFF2-40B4-BE49-F238E27FC236}">
                <a16:creationId xmlns:a16="http://schemas.microsoft.com/office/drawing/2014/main" id="{03A1A8FD-3F99-2FA9-70E3-7CEB05B1A5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EB69B-1B83-8686-D0CB-11105B8F5C62}"/>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75150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CFD0-53B0-F783-CF52-A4118F2A7F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339AE7-C22A-A403-EF81-5BB883E16F4C}"/>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4" name="Footer Placeholder 3">
            <a:extLst>
              <a:ext uri="{FF2B5EF4-FFF2-40B4-BE49-F238E27FC236}">
                <a16:creationId xmlns:a16="http://schemas.microsoft.com/office/drawing/2014/main" id="{39D01299-AA89-FBF5-7C84-F26BD197CB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0CE4B7-6836-9372-C34F-DD86FB07CDCE}"/>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195137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067E4-7746-263E-6AA3-B7A1280E05F2}"/>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3" name="Footer Placeholder 2">
            <a:extLst>
              <a:ext uri="{FF2B5EF4-FFF2-40B4-BE49-F238E27FC236}">
                <a16:creationId xmlns:a16="http://schemas.microsoft.com/office/drawing/2014/main" id="{D29D6AA3-B150-3DB8-B225-F72EF5497B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DFE6D-3829-77A2-4BAC-C50263250FC5}"/>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332850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EF21-749B-F3B6-5390-3579C80E865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3462B76-7FFD-DDC6-F54D-FA727363E5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214244-2870-5EF5-CB74-94C26677D3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F3DF02-8334-E4E2-1719-9E8372E66318}"/>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6" name="Footer Placeholder 5">
            <a:extLst>
              <a:ext uri="{FF2B5EF4-FFF2-40B4-BE49-F238E27FC236}">
                <a16:creationId xmlns:a16="http://schemas.microsoft.com/office/drawing/2014/main" id="{8F419A7E-B30F-094A-0CD1-628A149B3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FFA35-12C0-19EB-7470-F04AAB973CAC}"/>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34615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B0C3-6983-876C-6743-1EC74C11BA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FEEB6BD-E144-2BFD-7D82-FFA813FEBD5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91C7DA1-132F-E670-3E07-29D638D2AC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9E8332-5D0A-E756-A7EF-5C07D5B1D829}"/>
              </a:ext>
            </a:extLst>
          </p:cNvPr>
          <p:cNvSpPr>
            <a:spLocks noGrp="1"/>
          </p:cNvSpPr>
          <p:nvPr>
            <p:ph type="dt" sz="half" idx="10"/>
          </p:nvPr>
        </p:nvSpPr>
        <p:spPr/>
        <p:txBody>
          <a:bodyPr/>
          <a:lstStyle/>
          <a:p>
            <a:fld id="{48DAF35C-9A14-4251-9B28-B7FD9B98D03A}" type="datetimeFigureOut">
              <a:rPr lang="en-US" smtClean="0"/>
              <a:t>8/7/2023</a:t>
            </a:fld>
            <a:endParaRPr lang="en-US"/>
          </a:p>
        </p:txBody>
      </p:sp>
      <p:sp>
        <p:nvSpPr>
          <p:cNvPr id="6" name="Footer Placeholder 5">
            <a:extLst>
              <a:ext uri="{FF2B5EF4-FFF2-40B4-BE49-F238E27FC236}">
                <a16:creationId xmlns:a16="http://schemas.microsoft.com/office/drawing/2014/main" id="{B9AF5879-1669-8487-D28E-642A0F963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F43CB-B3E6-4843-6C28-B7BACD199C71}"/>
              </a:ext>
            </a:extLst>
          </p:cNvPr>
          <p:cNvSpPr>
            <a:spLocks noGrp="1"/>
          </p:cNvSpPr>
          <p:nvPr>
            <p:ph type="sldNum" sz="quarter" idx="12"/>
          </p:nvPr>
        </p:nvSpPr>
        <p:spPr/>
        <p:txBody>
          <a:bodyPr/>
          <a:lstStyle/>
          <a:p>
            <a:fld id="{E69EA1C9-A5CD-42D4-BE15-BDD9D447217B}" type="slidenum">
              <a:rPr lang="en-US" smtClean="0"/>
              <a:t>‹#›</a:t>
            </a:fld>
            <a:endParaRPr lang="en-US"/>
          </a:p>
        </p:txBody>
      </p:sp>
    </p:spTree>
    <p:extLst>
      <p:ext uri="{BB962C8B-B14F-4D97-AF65-F5344CB8AC3E}">
        <p14:creationId xmlns:p14="http://schemas.microsoft.com/office/powerpoint/2010/main" val="59447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29771-6A8F-2D91-54AE-4C55FA9F8A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6D83F-A105-9F9A-3403-DBF240FDCB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ED3F0-C977-84B9-1FE9-C73DC98F30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DAF35C-9A14-4251-9B28-B7FD9B98D03A}" type="datetimeFigureOut">
              <a:rPr lang="en-US" smtClean="0"/>
              <a:t>8/7/2023</a:t>
            </a:fld>
            <a:endParaRPr lang="en-US"/>
          </a:p>
        </p:txBody>
      </p:sp>
      <p:sp>
        <p:nvSpPr>
          <p:cNvPr id="5" name="Footer Placeholder 4">
            <a:extLst>
              <a:ext uri="{FF2B5EF4-FFF2-40B4-BE49-F238E27FC236}">
                <a16:creationId xmlns:a16="http://schemas.microsoft.com/office/drawing/2014/main" id="{46D7196C-B760-2CB2-5124-70380EFF2A0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205DC8-58FE-7CCB-783A-0E517FDE5BF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9EA1C9-A5CD-42D4-BE15-BDD9D447217B}" type="slidenum">
              <a:rPr lang="en-US" smtClean="0"/>
              <a:t>‹#›</a:t>
            </a:fld>
            <a:endParaRPr lang="en-US"/>
          </a:p>
        </p:txBody>
      </p:sp>
    </p:spTree>
    <p:extLst>
      <p:ext uri="{BB962C8B-B14F-4D97-AF65-F5344CB8AC3E}">
        <p14:creationId xmlns:p14="http://schemas.microsoft.com/office/powerpoint/2010/main" val="229509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8.bin"/><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6.bin"/><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oleObject" Target="../embeddings/oleObject7.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omon (Old Testament) – Song Of Solomon (King James Version) | Genius">
            <a:extLst>
              <a:ext uri="{FF2B5EF4-FFF2-40B4-BE49-F238E27FC236}">
                <a16:creationId xmlns:a16="http://schemas.microsoft.com/office/drawing/2014/main" id="{3A1D5091-EE3A-2E59-E5E3-0184CD006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0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8" name="Speech Bubble: Rectangle with Corners Rounded 7">
            <a:extLst>
              <a:ext uri="{FF2B5EF4-FFF2-40B4-BE49-F238E27FC236}">
                <a16:creationId xmlns:a16="http://schemas.microsoft.com/office/drawing/2014/main" id="{820C6519-86B7-57CF-D2BE-56BEB6E7C7FB}"/>
              </a:ext>
            </a:extLst>
          </p:cNvPr>
          <p:cNvSpPr/>
          <p:nvPr/>
        </p:nvSpPr>
        <p:spPr>
          <a:xfrm flipH="1">
            <a:off x="5702527" y="133003"/>
            <a:ext cx="3358345" cy="2055561"/>
          </a:xfrm>
          <a:prstGeom prst="wedgeRoundRectCallout">
            <a:avLst>
              <a:gd name="adj1" fmla="val -17526"/>
              <a:gd name="adj2" fmla="val 132491"/>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A84B16-FF09-52D1-4EF0-B3B0B1839F40}"/>
              </a:ext>
            </a:extLst>
          </p:cNvPr>
          <p:cNvSpPr txBox="1"/>
          <p:nvPr/>
        </p:nvSpPr>
        <p:spPr>
          <a:xfrm>
            <a:off x="5867400" y="226153"/>
            <a:ext cx="3099100" cy="1846659"/>
          </a:xfrm>
          <a:prstGeom prst="rect">
            <a:avLst/>
          </a:prstGeom>
          <a:noFill/>
        </p:spPr>
        <p:txBody>
          <a:bodyPr wrap="square">
            <a:spAutoFit/>
          </a:bodyPr>
          <a:lstStyle/>
          <a:p>
            <a:r>
              <a:rPr lang="en-US" sz="1900" b="0" dirty="0">
                <a:effectLst/>
                <a:latin typeface="Georgia" panose="02040502050405020303" pitchFamily="18" charset="0"/>
              </a:rPr>
              <a:t>“</a:t>
            </a:r>
            <a:r>
              <a:rPr lang="en-US" sz="1900" b="1" baseline="30000" dirty="0">
                <a:solidFill>
                  <a:srgbClr val="000000"/>
                </a:solidFill>
                <a:latin typeface="Georgia" panose="02040502050405020303" pitchFamily="18" charset="0"/>
              </a:rPr>
              <a:t>5</a:t>
            </a:r>
            <a:r>
              <a:rPr lang="en-US" sz="1900" b="0" dirty="0">
                <a:solidFill>
                  <a:srgbClr val="000000"/>
                </a:solidFill>
                <a:effectLst/>
                <a:latin typeface="Georgia" panose="02040502050405020303" pitchFamily="18" charset="0"/>
              </a:rPr>
              <a:t>Your head crowns you like Carmel, and the flowing locks of your head are like purple threads; the king is captivated by your tresses.</a:t>
            </a:r>
            <a:r>
              <a:rPr lang="en-US" sz="1900" b="0" dirty="0">
                <a:effectLst/>
                <a:latin typeface="Georgia" panose="02040502050405020303" pitchFamily="18" charset="0"/>
              </a:rPr>
              <a:t>” (Song 7:5)</a:t>
            </a:r>
            <a:endParaRPr lang="en-US" sz="1900" dirty="0">
              <a:latin typeface="Georgia" panose="02040502050405020303" pitchFamily="18" charset="0"/>
            </a:endParaRPr>
          </a:p>
        </p:txBody>
      </p:sp>
      <p:sp>
        <p:nvSpPr>
          <p:cNvPr id="2" name="TextBox 1">
            <a:extLst>
              <a:ext uri="{FF2B5EF4-FFF2-40B4-BE49-F238E27FC236}">
                <a16:creationId xmlns:a16="http://schemas.microsoft.com/office/drawing/2014/main" id="{9B0FC1E6-930C-7DE9-D61C-DF320C8E01EF}"/>
              </a:ext>
            </a:extLst>
          </p:cNvPr>
          <p:cNvSpPr txBox="1"/>
          <p:nvPr/>
        </p:nvSpPr>
        <p:spPr>
          <a:xfrm>
            <a:off x="2041351" y="2487573"/>
            <a:ext cx="4874837" cy="4216539"/>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a:t>
            </a:r>
            <a:r>
              <a:rPr lang="en-US" sz="2400" b="1" u="sng">
                <a:latin typeface="Rockwell" panose="02060603020205020403" pitchFamily="18" charset="0"/>
              </a:rPr>
              <a:t>Harem Make Their Case</a:t>
            </a:r>
            <a:endParaRPr lang="en-US" sz="2400" b="1" u="sng" dirty="0">
              <a:latin typeface="Rockwell" panose="02060603020205020403" pitchFamily="18" charset="0"/>
            </a:endParaRP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Feet (most attractive)</a:t>
            </a:r>
          </a:p>
          <a:p>
            <a:pPr marL="742950" lvl="1" indent="-285750">
              <a:buFont typeface="Wingdings" panose="05000000000000000000" pitchFamily="2" charset="2"/>
              <a:buChar char="q"/>
            </a:pPr>
            <a:r>
              <a:rPr lang="en-US" sz="2200" dirty="0">
                <a:latin typeface="Rockwell" panose="02060603020205020403" pitchFamily="18" charset="0"/>
              </a:rPr>
              <a:t>Hips (as if hand-crafted)</a:t>
            </a:r>
          </a:p>
          <a:p>
            <a:pPr marL="742950" lvl="1" indent="-285750">
              <a:buFont typeface="Wingdings" panose="05000000000000000000" pitchFamily="2" charset="2"/>
              <a:buChar char="q"/>
            </a:pPr>
            <a:r>
              <a:rPr lang="en-US" sz="2200" dirty="0">
                <a:latin typeface="Rockwell" panose="02060603020205020403" pitchFamily="18" charset="0"/>
              </a:rPr>
              <a:t>Naval (ready for feasting)</a:t>
            </a:r>
          </a:p>
          <a:p>
            <a:pPr marL="742950" lvl="1" indent="-285750">
              <a:buFont typeface="Wingdings" panose="05000000000000000000" pitchFamily="2" charset="2"/>
              <a:buChar char="q"/>
            </a:pPr>
            <a:r>
              <a:rPr lang="en-US" sz="2200" dirty="0">
                <a:latin typeface="Rockwell" panose="02060603020205020403" pitchFamily="18" charset="0"/>
              </a:rPr>
              <a:t>Belly (hourglass figure)</a:t>
            </a:r>
          </a:p>
          <a:p>
            <a:pPr marL="742950" lvl="1" indent="-285750">
              <a:buFont typeface="Wingdings" panose="05000000000000000000" pitchFamily="2" charset="2"/>
              <a:buChar char="q"/>
            </a:pPr>
            <a:r>
              <a:rPr lang="en-US" sz="2200" dirty="0">
                <a:latin typeface="Rockwell" panose="02060603020205020403" pitchFamily="18" charset="0"/>
              </a:rPr>
              <a:t>Breast (sprightly; untouchable)</a:t>
            </a:r>
          </a:p>
          <a:p>
            <a:pPr marL="742950" lvl="1" indent="-285750">
              <a:buFont typeface="Wingdings" panose="05000000000000000000" pitchFamily="2" charset="2"/>
              <a:buChar char="q"/>
            </a:pPr>
            <a:r>
              <a:rPr lang="en-US" sz="2200" dirty="0">
                <a:latin typeface="Rockwell" panose="02060603020205020403" pitchFamily="18" charset="0"/>
              </a:rPr>
              <a:t>Neck (nobility; smoothness)</a:t>
            </a:r>
          </a:p>
          <a:p>
            <a:pPr marL="742950" lvl="1" indent="-285750">
              <a:buFont typeface="Wingdings" panose="05000000000000000000" pitchFamily="2" charset="2"/>
              <a:buChar char="q"/>
            </a:pPr>
            <a:r>
              <a:rPr lang="en-US" sz="2200" dirty="0">
                <a:latin typeface="Rockwell" panose="02060603020205020403" pitchFamily="18" charset="0"/>
              </a:rPr>
              <a:t>Eyes (well-collected)</a:t>
            </a:r>
          </a:p>
          <a:p>
            <a:pPr marL="742950" lvl="1" indent="-285750">
              <a:buFont typeface="Wingdings" panose="05000000000000000000" pitchFamily="2" charset="2"/>
              <a:buChar char="q"/>
            </a:pPr>
            <a:r>
              <a:rPr lang="en-US" sz="2200" dirty="0">
                <a:latin typeface="Rockwell" panose="02060603020205020403" pitchFamily="18" charset="0"/>
              </a:rPr>
              <a:t>Nose (discerning)</a:t>
            </a:r>
          </a:p>
          <a:p>
            <a:pPr marL="742950" lvl="1" indent="-285750">
              <a:buFont typeface="Wingdings" panose="05000000000000000000" pitchFamily="2" charset="2"/>
              <a:buChar char="q"/>
            </a:pPr>
            <a:r>
              <a:rPr lang="en-US" sz="2200" dirty="0">
                <a:latin typeface="Rockwell" panose="02060603020205020403" pitchFamily="18" charset="0"/>
              </a:rPr>
              <a:t>Head (head held high)</a:t>
            </a:r>
          </a:p>
          <a:p>
            <a:pPr marL="742950" lvl="1" indent="-285750">
              <a:buFont typeface="Wingdings" panose="05000000000000000000" pitchFamily="2" charset="2"/>
              <a:buChar char="q"/>
            </a:pPr>
            <a:r>
              <a:rPr lang="en-US" sz="2200" dirty="0">
                <a:latin typeface="Rockwell" panose="02060603020205020403" pitchFamily="18" charset="0"/>
              </a:rPr>
              <a:t>Hair (fit for a king; captivating)</a:t>
            </a:r>
            <a:endParaRPr lang="en-US" sz="1000" dirty="0">
              <a:latin typeface="Rockwell" panose="02060603020205020403" pitchFamily="18" charset="0"/>
            </a:endParaRPr>
          </a:p>
        </p:txBody>
      </p:sp>
      <p:pic>
        <p:nvPicPr>
          <p:cNvPr id="6146" name="Picture 2" descr="Mount Carmel | Jezreel Valley, Mediterranean Sea, Haifa | Britannica">
            <a:extLst>
              <a:ext uri="{FF2B5EF4-FFF2-40B4-BE49-F238E27FC236}">
                <a16:creationId xmlns:a16="http://schemas.microsoft.com/office/drawing/2014/main" id="{49E616AA-E8C7-DD4E-1DB1-D4A2D8F6B4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 y="91440"/>
            <a:ext cx="333756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8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fade">
                                      <p:cBhvr>
                                        <p:cTn id="7" dur="500"/>
                                        <p:tgtEl>
                                          <p:spTgt spid="2">
                                            <p:txEl>
                                              <p:pRg st="12" end="1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fade">
                                      <p:cBhvr>
                                        <p:cTn id="15"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672786"/>
            <a:ext cx="9144000" cy="2185214"/>
          </a:xfrm>
          <a:prstGeom prst="rect">
            <a:avLst/>
          </a:prstGeom>
          <a:noFill/>
        </p:spPr>
        <p:txBody>
          <a:bodyPr wrap="square">
            <a:spAutoFit/>
          </a:bodyPr>
          <a:lstStyle/>
          <a:p>
            <a:pPr algn="ctr"/>
            <a:r>
              <a:rPr lang="en-US" sz="6800" b="1" u="sng" dirty="0">
                <a:latin typeface="Rockwell" panose="02060603020205020403" pitchFamily="18" charset="0"/>
              </a:rPr>
              <a:t>Be Careful Playing Cupid</a:t>
            </a:r>
            <a:endParaRPr lang="en-US" sz="6800" dirty="0"/>
          </a:p>
        </p:txBody>
      </p:sp>
      <p:pic>
        <p:nvPicPr>
          <p:cNvPr id="2" name="Picture 2" descr="Cupid Clipart Preschool - Valentine Clip Art For Kids Transparent PNG -  445x500 - Free Download on NicePNG">
            <a:extLst>
              <a:ext uri="{FF2B5EF4-FFF2-40B4-BE49-F238E27FC236}">
                <a16:creationId xmlns:a16="http://schemas.microsoft.com/office/drawing/2014/main" id="{A08D7FBB-D9B2-996B-1D3D-49F532C85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91" y="2460567"/>
            <a:ext cx="3873731" cy="2360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ng of Solomon 8:4 “I want you to swear, O daughters of Jerusalem,Do not  arouse or awaken my loveUntil she pleases.”">
            <a:extLst>
              <a:ext uri="{FF2B5EF4-FFF2-40B4-BE49-F238E27FC236}">
                <a16:creationId xmlns:a16="http://schemas.microsoft.com/office/drawing/2014/main" id="{F750653F-3172-3B21-0048-4D21161536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86" b="6666"/>
          <a:stretch/>
        </p:blipFill>
        <p:spPr bwMode="auto">
          <a:xfrm>
            <a:off x="5336771" y="116378"/>
            <a:ext cx="3685655" cy="470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6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8225D910-3FA8-425B-899C-357573A6688C}"/>
              </a:ext>
            </a:extLst>
          </p:cNvPr>
          <p:cNvSpPr/>
          <p:nvPr/>
        </p:nvSpPr>
        <p:spPr>
          <a:xfrm flipH="1">
            <a:off x="5718831" y="115669"/>
            <a:ext cx="3329623" cy="3811754"/>
          </a:xfrm>
          <a:prstGeom prst="wedgeRoundRectCallout">
            <a:avLst>
              <a:gd name="adj1" fmla="val 67482"/>
              <a:gd name="adj2" fmla="val -32506"/>
              <a:gd name="adj3" fmla="val 16667"/>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1" name="TextBox 10">
            <a:extLst>
              <a:ext uri="{FF2B5EF4-FFF2-40B4-BE49-F238E27FC236}">
                <a16:creationId xmlns:a16="http://schemas.microsoft.com/office/drawing/2014/main" id="{2DAEF1C4-21D0-4C9C-A6DE-E388CBAD5A9D}"/>
              </a:ext>
            </a:extLst>
          </p:cNvPr>
          <p:cNvSpPr txBox="1"/>
          <p:nvPr/>
        </p:nvSpPr>
        <p:spPr>
          <a:xfrm>
            <a:off x="5813946" y="192482"/>
            <a:ext cx="3330054" cy="3693319"/>
          </a:xfrm>
          <a:prstGeom prst="rect">
            <a:avLst/>
          </a:prstGeom>
          <a:noFill/>
        </p:spPr>
        <p:txBody>
          <a:bodyPr wrap="square">
            <a:spAutoFit/>
          </a:bodyPr>
          <a:lstStyle/>
          <a:p>
            <a:r>
              <a:rPr lang="en-US" b="0" dirty="0">
                <a:solidFill>
                  <a:schemeClr val="bg1"/>
                </a:solidFill>
                <a:effectLst/>
                <a:latin typeface="Georgia" panose="02040502050405020303" pitchFamily="18" charset="0"/>
              </a:rPr>
              <a:t>“</a:t>
            </a:r>
            <a:r>
              <a:rPr lang="en-US" b="1" baseline="30000" dirty="0">
                <a:solidFill>
                  <a:schemeClr val="bg1"/>
                </a:solidFill>
                <a:effectLst/>
                <a:latin typeface="Georgia" panose="02040502050405020303" pitchFamily="18" charset="0"/>
              </a:rPr>
              <a:t>6</a:t>
            </a:r>
            <a:r>
              <a:rPr lang="en-US" b="0" dirty="0">
                <a:solidFill>
                  <a:schemeClr val="bg1"/>
                </a:solidFill>
                <a:effectLst/>
                <a:latin typeface="Georgia" panose="02040502050405020303" pitchFamily="18" charset="0"/>
              </a:rPr>
              <a:t>How beautiful and how delightful you are, my love, with all your charms! </a:t>
            </a:r>
            <a:r>
              <a:rPr lang="en-US" b="1" baseline="30000" dirty="0">
                <a:solidFill>
                  <a:schemeClr val="bg1"/>
                </a:solidFill>
                <a:effectLst/>
                <a:latin typeface="Georgia" panose="02040502050405020303" pitchFamily="18" charset="0"/>
              </a:rPr>
              <a:t>7</a:t>
            </a:r>
            <a:r>
              <a:rPr lang="en-US" b="0" dirty="0">
                <a:solidFill>
                  <a:schemeClr val="bg1"/>
                </a:solidFill>
                <a:effectLst/>
                <a:latin typeface="Georgia" panose="02040502050405020303" pitchFamily="18" charset="0"/>
              </a:rPr>
              <a:t>Your stature is like a palm tree, and your breasts are like its clusters. </a:t>
            </a:r>
            <a:r>
              <a:rPr lang="en-US" b="1" baseline="30000" dirty="0">
                <a:solidFill>
                  <a:schemeClr val="bg1"/>
                </a:solidFill>
                <a:effectLst/>
                <a:latin typeface="Georgia" panose="02040502050405020303" pitchFamily="18" charset="0"/>
              </a:rPr>
              <a:t>8</a:t>
            </a:r>
            <a:r>
              <a:rPr lang="en-US" b="0" dirty="0">
                <a:solidFill>
                  <a:schemeClr val="bg1"/>
                </a:solidFill>
                <a:effectLst/>
                <a:latin typeface="Georgia" panose="02040502050405020303" pitchFamily="18" charset="0"/>
              </a:rPr>
              <a:t>I said, ‘I will climb the palm tree, I will take hold of its fruit stalks.’ Oh, may your breasts be like clusters of the vine, and the fragrance of your breath like apples, </a:t>
            </a:r>
            <a:r>
              <a:rPr lang="en-US" b="1" baseline="30000" dirty="0">
                <a:solidFill>
                  <a:schemeClr val="bg1"/>
                </a:solidFill>
                <a:effectLst/>
                <a:latin typeface="Georgia" panose="02040502050405020303" pitchFamily="18" charset="0"/>
              </a:rPr>
              <a:t>9</a:t>
            </a:r>
            <a:r>
              <a:rPr lang="en-US" b="0" dirty="0">
                <a:solidFill>
                  <a:schemeClr val="bg1"/>
                </a:solidFill>
                <a:effectLst/>
                <a:latin typeface="Georgia" panose="02040502050405020303" pitchFamily="18" charset="0"/>
              </a:rPr>
              <a:t>and your mouth like the best wine!” (Song </a:t>
            </a:r>
            <a:r>
              <a:rPr lang="en-US" dirty="0">
                <a:solidFill>
                  <a:schemeClr val="bg1"/>
                </a:solidFill>
                <a:latin typeface="Georgia" panose="02040502050405020303" pitchFamily="18" charset="0"/>
              </a:rPr>
              <a:t>7:6-9a</a:t>
            </a:r>
            <a:r>
              <a:rPr lang="en-US" b="0" dirty="0">
                <a:solidFill>
                  <a:schemeClr val="bg1"/>
                </a:solidFill>
                <a:effectLst/>
                <a:latin typeface="Georgia" panose="02040502050405020303" pitchFamily="18" charset="0"/>
              </a:rPr>
              <a:t>)</a:t>
            </a:r>
            <a:endParaRPr lang="en-US" dirty="0">
              <a:solidFill>
                <a:schemeClr val="bg1"/>
              </a:solidFill>
              <a:latin typeface="Georgia" panose="02040502050405020303" pitchFamily="18" charset="0"/>
            </a:endParaRPr>
          </a:p>
        </p:txBody>
      </p:sp>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pic>
        <p:nvPicPr>
          <p:cNvPr id="9218" name="Picture 2" descr="Sago Palm mating season. Female - left/ male - right. | Palm house plants,  Sago palm, Palm garden">
            <a:extLst>
              <a:ext uri="{FF2B5EF4-FFF2-40B4-BE49-F238E27FC236}">
                <a16:creationId xmlns:a16="http://schemas.microsoft.com/office/drawing/2014/main" id="{72249DE6-D2DC-3B6C-878F-D0B490547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1680" y="4023361"/>
            <a:ext cx="469392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hrubs and Trees for Bees | OSU Extension Service">
            <a:extLst>
              <a:ext uri="{FF2B5EF4-FFF2-40B4-BE49-F238E27FC236}">
                <a16:creationId xmlns:a16="http://schemas.microsoft.com/office/drawing/2014/main" id="{5F9DED75-530E-589E-7FF2-D72FB7DABA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33" y="103238"/>
            <a:ext cx="3298544" cy="380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2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0"/>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672786"/>
            <a:ext cx="9144000" cy="2185214"/>
          </a:xfrm>
          <a:prstGeom prst="rect">
            <a:avLst/>
          </a:prstGeom>
          <a:noFill/>
        </p:spPr>
        <p:txBody>
          <a:bodyPr wrap="square">
            <a:spAutoFit/>
          </a:bodyPr>
          <a:lstStyle/>
          <a:p>
            <a:pPr algn="ctr"/>
            <a:r>
              <a:rPr lang="en-US" sz="6800" b="1" u="sng" dirty="0">
                <a:latin typeface="Rockwell" panose="02060603020205020403" pitchFamily="18" charset="0"/>
              </a:rPr>
              <a:t>The Danger of Pornography</a:t>
            </a:r>
            <a:endParaRPr lang="en-US" sz="6800" dirty="0"/>
          </a:p>
        </p:txBody>
      </p:sp>
      <p:pic>
        <p:nvPicPr>
          <p:cNvPr id="2" name="Picture 4" descr="How to Stay Young!” Isaiah 40: The passing of years saps all of us of some  things we would rather retain. Our eyes lose their sharpness, our hands. -  ppt download">
            <a:extLst>
              <a:ext uri="{FF2B5EF4-FFF2-40B4-BE49-F238E27FC236}">
                <a16:creationId xmlns:a16="http://schemas.microsoft.com/office/drawing/2014/main" id="{69F15F9E-2E54-720C-0397-05F8383CCE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53" b="7241"/>
          <a:stretch/>
        </p:blipFill>
        <p:spPr bwMode="auto">
          <a:xfrm>
            <a:off x="5368412" y="73743"/>
            <a:ext cx="3687097" cy="47489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thefamily.com/wp-content/uploads/2013/11/stop.jpg">
            <a:extLst>
              <a:ext uri="{FF2B5EF4-FFF2-40B4-BE49-F238E27FC236}">
                <a16:creationId xmlns:a16="http://schemas.microsoft.com/office/drawing/2014/main" id="{31152D9C-3DA6-164A-9972-39D6A80C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3110" y="2145978"/>
            <a:ext cx="2757947" cy="267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7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2" name="Speech Bubble: Rectangle with Corners Rounded 1">
            <a:extLst>
              <a:ext uri="{FF2B5EF4-FFF2-40B4-BE49-F238E27FC236}">
                <a16:creationId xmlns:a16="http://schemas.microsoft.com/office/drawing/2014/main" id="{1FBFC0D7-B486-C0A7-ABF0-C303755759CA}"/>
              </a:ext>
            </a:extLst>
          </p:cNvPr>
          <p:cNvSpPr/>
          <p:nvPr/>
        </p:nvSpPr>
        <p:spPr>
          <a:xfrm flipH="1">
            <a:off x="115695" y="100167"/>
            <a:ext cx="3313301" cy="2694791"/>
          </a:xfrm>
          <a:prstGeom prst="wedgeRoundRectCallout">
            <a:avLst>
              <a:gd name="adj1" fmla="val 22566"/>
              <a:gd name="adj2" fmla="val 94466"/>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18324C-4EE8-65F8-1378-686EE332E564}"/>
              </a:ext>
            </a:extLst>
          </p:cNvPr>
          <p:cNvSpPr txBox="1"/>
          <p:nvPr/>
        </p:nvSpPr>
        <p:spPr>
          <a:xfrm>
            <a:off x="165100" y="189282"/>
            <a:ext cx="3251200" cy="2462213"/>
          </a:xfrm>
          <a:prstGeom prst="rect">
            <a:avLst/>
          </a:prstGeom>
          <a:noFill/>
        </p:spPr>
        <p:txBody>
          <a:bodyPr wrap="square">
            <a:spAutoFit/>
          </a:bodyPr>
          <a:lstStyle/>
          <a:p>
            <a:r>
              <a:rPr lang="en-US" sz="2200" b="0" dirty="0">
                <a:solidFill>
                  <a:srgbClr val="000000"/>
                </a:solidFill>
                <a:effectLst/>
                <a:latin typeface="Georgia" panose="02040502050405020303" pitchFamily="18" charset="0"/>
              </a:rPr>
              <a:t>“It goes down smoothly for my beloved, flowing gently through the lips of those who fall asleep. </a:t>
            </a:r>
            <a:r>
              <a:rPr lang="en-US" sz="2200" b="1" baseline="30000" dirty="0">
                <a:solidFill>
                  <a:srgbClr val="000000"/>
                </a:solidFill>
                <a:effectLst/>
                <a:latin typeface="Georgia" panose="02040502050405020303" pitchFamily="18" charset="0"/>
              </a:rPr>
              <a:t>10</a:t>
            </a:r>
            <a:r>
              <a:rPr lang="en-US" sz="2200" b="0" dirty="0">
                <a:solidFill>
                  <a:srgbClr val="000000"/>
                </a:solidFill>
                <a:effectLst/>
                <a:latin typeface="Georgia" panose="02040502050405020303" pitchFamily="18" charset="0"/>
              </a:rPr>
              <a:t>I am my beloved’s, and his desire is for me.” (Song </a:t>
            </a:r>
            <a:r>
              <a:rPr lang="en-US" sz="2200" dirty="0">
                <a:solidFill>
                  <a:srgbClr val="000000"/>
                </a:solidFill>
                <a:latin typeface="Georgia" panose="02040502050405020303" pitchFamily="18" charset="0"/>
              </a:rPr>
              <a:t>7:9</a:t>
            </a:r>
            <a:r>
              <a:rPr lang="en-US" sz="2200" b="0" dirty="0">
                <a:solidFill>
                  <a:srgbClr val="000000"/>
                </a:solidFill>
                <a:effectLst/>
                <a:latin typeface="Georgia" panose="02040502050405020303" pitchFamily="18" charset="0"/>
              </a:rPr>
              <a:t>b-10)</a:t>
            </a:r>
            <a:endParaRPr lang="en-US" sz="2200" dirty="0">
              <a:latin typeface="Georgia" panose="02040502050405020303" pitchFamily="18" charset="0"/>
            </a:endParaRPr>
          </a:p>
        </p:txBody>
      </p:sp>
      <p:pic>
        <p:nvPicPr>
          <p:cNvPr id="10242" name="Picture 2" descr="1 Corinthians 7:4 KJV - 1 Corinthians 74 Kjv - Pin | TeePublic">
            <a:extLst>
              <a:ext uri="{FF2B5EF4-FFF2-40B4-BE49-F238E27FC236}">
                <a16:creationId xmlns:a16="http://schemas.microsoft.com/office/drawing/2014/main" id="{A6C629A0-94E0-B46E-34D3-B1892D70D8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1" y="76200"/>
            <a:ext cx="326135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rue Love is, vulnerable and yet secure. - Funny &amp; Happy">
            <a:extLst>
              <a:ext uri="{FF2B5EF4-FFF2-40B4-BE49-F238E27FC236}">
                <a16:creationId xmlns:a16="http://schemas.microsoft.com/office/drawing/2014/main" id="{381EE99B-4BCD-B597-AA7C-08B903012F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215" r="2492" b="8885"/>
          <a:stretch/>
        </p:blipFill>
        <p:spPr bwMode="auto">
          <a:xfrm>
            <a:off x="2118360" y="3368040"/>
            <a:ext cx="4587240" cy="348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25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96982"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Why Sex Only Belongs In Marriage</a:t>
            </a:r>
            <a:endParaRPr lang="en-US" sz="6000" dirty="0"/>
          </a:p>
        </p:txBody>
      </p:sp>
      <p:pic>
        <p:nvPicPr>
          <p:cNvPr id="3074" name="Picture 2" descr="AM &amp; PM Worship@Woodland, ONE FLESH, Genesis 2 – Woodland Baptist Church">
            <a:extLst>
              <a:ext uri="{FF2B5EF4-FFF2-40B4-BE49-F238E27FC236}">
                <a16:creationId xmlns:a16="http://schemas.microsoft.com/office/drawing/2014/main" id="{BCE75411-99CB-F2A2-B56B-5C45DD9D8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672" y="73742"/>
            <a:ext cx="3760838" cy="23302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brews 13:4 - Bible verse - DailyVerses.net">
            <a:extLst>
              <a:ext uri="{FF2B5EF4-FFF2-40B4-BE49-F238E27FC236}">
                <a16:creationId xmlns:a16="http://schemas.microsoft.com/office/drawing/2014/main" id="{2F0B1D34-E1AA-F80F-3EDD-CFBB43381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95" y="2477728"/>
            <a:ext cx="4155789" cy="25662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un from Sexual Sin – I Live For JESUS !">
            <a:extLst>
              <a:ext uri="{FF2B5EF4-FFF2-40B4-BE49-F238E27FC236}">
                <a16:creationId xmlns:a16="http://schemas.microsoft.com/office/drawing/2014/main" id="{B325347E-2FAB-068B-02D7-80D02A1406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120"/>
          <a:stretch/>
        </p:blipFill>
        <p:spPr bwMode="auto">
          <a:xfrm>
            <a:off x="4336026" y="2477727"/>
            <a:ext cx="4719484" cy="257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4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6B289D4E-2EBA-4F1F-AA65-AC16507CA1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avid and Goliath Lesson">
            <a:extLst>
              <a:ext uri="{FF2B5EF4-FFF2-40B4-BE49-F238E27FC236}">
                <a16:creationId xmlns:a16="http://schemas.microsoft.com/office/drawing/2014/main" id="{DB4A24BC-C692-46D9-B46C-9F813AEBF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635" y="0"/>
            <a:ext cx="1844365" cy="267392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3C9B49A2-7D49-471B-B920-1C01BE95BAA5}"/>
              </a:ext>
            </a:extLst>
          </p:cNvPr>
          <p:cNvSpPr/>
          <p:nvPr/>
        </p:nvSpPr>
        <p:spPr>
          <a:xfrm flipH="1">
            <a:off x="115710" y="100168"/>
            <a:ext cx="5370687" cy="3269333"/>
          </a:xfrm>
          <a:prstGeom prst="wedgeRoundRectCallout">
            <a:avLst>
              <a:gd name="adj1" fmla="val 30611"/>
              <a:gd name="adj2" fmla="val 70720"/>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08782C-39E3-4F22-AB2D-F734A9D3D1E4}"/>
              </a:ext>
            </a:extLst>
          </p:cNvPr>
          <p:cNvSpPr txBox="1"/>
          <p:nvPr/>
        </p:nvSpPr>
        <p:spPr>
          <a:xfrm>
            <a:off x="224445" y="261542"/>
            <a:ext cx="5245330" cy="3016210"/>
          </a:xfrm>
          <a:prstGeom prst="rect">
            <a:avLst/>
          </a:prstGeom>
          <a:noFill/>
        </p:spPr>
        <p:txBody>
          <a:bodyPr wrap="square">
            <a:spAutoFit/>
          </a:bodyPr>
          <a:lstStyle/>
          <a:p>
            <a:r>
              <a:rPr lang="en-US" sz="1900" b="0" dirty="0">
                <a:solidFill>
                  <a:srgbClr val="000000"/>
                </a:solidFill>
                <a:effectLst/>
                <a:latin typeface="Georgia" panose="02040502050405020303" pitchFamily="18" charset="0"/>
              </a:rPr>
              <a:t>“</a:t>
            </a:r>
            <a:r>
              <a:rPr lang="en-US" sz="1900" b="1" i="0" baseline="30000" dirty="0">
                <a:solidFill>
                  <a:srgbClr val="000000"/>
                </a:solidFill>
                <a:effectLst/>
                <a:latin typeface="Georgia" panose="02040502050405020303" pitchFamily="18" charset="0"/>
              </a:rPr>
              <a:t>11</a:t>
            </a:r>
            <a:r>
              <a:rPr lang="en-US" sz="1900" b="0" i="0" dirty="0">
                <a:solidFill>
                  <a:srgbClr val="000000"/>
                </a:solidFill>
                <a:effectLst/>
                <a:latin typeface="Georgia" panose="02040502050405020303" pitchFamily="18" charset="0"/>
              </a:rPr>
              <a:t>Come, my beloved, let us go out into the country, let us spend the night in the villages.</a:t>
            </a:r>
            <a:br>
              <a:rPr lang="en-US" sz="1900" dirty="0">
                <a:latin typeface="Georgia" panose="02040502050405020303" pitchFamily="18" charset="0"/>
              </a:rPr>
            </a:br>
            <a:r>
              <a:rPr lang="en-US" sz="1900" b="1" i="0" baseline="30000" dirty="0">
                <a:solidFill>
                  <a:srgbClr val="000000"/>
                </a:solidFill>
                <a:effectLst/>
                <a:latin typeface="Georgia" panose="02040502050405020303" pitchFamily="18" charset="0"/>
              </a:rPr>
              <a:t>12</a:t>
            </a:r>
            <a:r>
              <a:rPr lang="en-US" sz="1900" b="0" i="0" dirty="0">
                <a:solidFill>
                  <a:srgbClr val="000000"/>
                </a:solidFill>
                <a:effectLst/>
                <a:latin typeface="Georgia" panose="02040502050405020303" pitchFamily="18" charset="0"/>
              </a:rPr>
              <a:t>Let us rise early and go to the vineyards; let us see whether the vine has budded and its blossoms have opened, and whether the pomegranates have bloomed. There I will give you my love. </a:t>
            </a:r>
            <a:r>
              <a:rPr lang="en-US" sz="1900" b="1" i="0" baseline="30000" dirty="0">
                <a:solidFill>
                  <a:srgbClr val="000000"/>
                </a:solidFill>
                <a:effectLst/>
                <a:latin typeface="Georgia" panose="02040502050405020303" pitchFamily="18" charset="0"/>
              </a:rPr>
              <a:t>13</a:t>
            </a:r>
            <a:r>
              <a:rPr lang="en-US" sz="1900" b="0" i="0" dirty="0">
                <a:solidFill>
                  <a:srgbClr val="000000"/>
                </a:solidFill>
                <a:effectLst/>
                <a:latin typeface="Georgia" panose="02040502050405020303" pitchFamily="18" charset="0"/>
              </a:rPr>
              <a:t>The mandrakes have given forth fragrance; and over our doors are all choice fruits, both new and old, which I have saved up for you, my beloved.</a:t>
            </a:r>
            <a:r>
              <a:rPr lang="en-US" sz="1900" b="0" dirty="0">
                <a:solidFill>
                  <a:srgbClr val="000000"/>
                </a:solidFill>
                <a:effectLst/>
                <a:latin typeface="Georgia" panose="02040502050405020303" pitchFamily="18" charset="0"/>
              </a:rPr>
              <a:t>” (Song </a:t>
            </a:r>
            <a:r>
              <a:rPr lang="en-US" sz="1900" dirty="0">
                <a:solidFill>
                  <a:srgbClr val="000000"/>
                </a:solidFill>
                <a:latin typeface="Georgia" panose="02040502050405020303" pitchFamily="18" charset="0"/>
              </a:rPr>
              <a:t>7:11-13</a:t>
            </a:r>
            <a:r>
              <a:rPr lang="en-US" sz="1900" b="0" dirty="0">
                <a:solidFill>
                  <a:srgbClr val="000000"/>
                </a:solidFill>
                <a:effectLst/>
                <a:latin typeface="Georgia" panose="02040502050405020303" pitchFamily="18" charset="0"/>
              </a:rPr>
              <a:t>)</a:t>
            </a:r>
            <a:endParaRPr lang="en-US" sz="1900" dirty="0">
              <a:latin typeface="Georgia" panose="02040502050405020303" pitchFamily="18" charset="0"/>
            </a:endParaRPr>
          </a:p>
        </p:txBody>
      </p:sp>
      <p:pic>
        <p:nvPicPr>
          <p:cNvPr id="5122" name="Picture 2" descr="Job 42:5 | re-Ver(sing) Verses">
            <a:extLst>
              <a:ext uri="{FF2B5EF4-FFF2-40B4-BE49-F238E27FC236}">
                <a16:creationId xmlns:a16="http://schemas.microsoft.com/office/drawing/2014/main" id="{21F8E1E9-EC9C-0748-7D81-8A962225C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7512" y="3760838"/>
            <a:ext cx="3567882" cy="30971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ecclesiastes 3">
            <a:extLst>
              <a:ext uri="{FF2B5EF4-FFF2-40B4-BE49-F238E27FC236}">
                <a16:creationId xmlns:a16="http://schemas.microsoft.com/office/drawing/2014/main" id="{C894D7E0-87DD-237D-F4D2-344702ECF9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8916" y="2497855"/>
            <a:ext cx="3805084" cy="436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6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8225D910-3FA8-425B-899C-357573A6688C}"/>
              </a:ext>
            </a:extLst>
          </p:cNvPr>
          <p:cNvSpPr/>
          <p:nvPr/>
        </p:nvSpPr>
        <p:spPr>
          <a:xfrm flipH="1">
            <a:off x="5718837" y="115668"/>
            <a:ext cx="3368012" cy="3262532"/>
          </a:xfrm>
          <a:prstGeom prst="wedgeRoundRectCallout">
            <a:avLst>
              <a:gd name="adj1" fmla="val 67482"/>
              <a:gd name="adj2" fmla="val -32506"/>
              <a:gd name="adj3" fmla="val 16667"/>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11" name="TextBox 10">
            <a:extLst>
              <a:ext uri="{FF2B5EF4-FFF2-40B4-BE49-F238E27FC236}">
                <a16:creationId xmlns:a16="http://schemas.microsoft.com/office/drawing/2014/main" id="{2DAEF1C4-21D0-4C9C-A6DE-E388CBAD5A9D}"/>
              </a:ext>
            </a:extLst>
          </p:cNvPr>
          <p:cNvSpPr txBox="1"/>
          <p:nvPr/>
        </p:nvSpPr>
        <p:spPr>
          <a:xfrm>
            <a:off x="5915025" y="192482"/>
            <a:ext cx="3228975" cy="3016210"/>
          </a:xfrm>
          <a:prstGeom prst="rect">
            <a:avLst/>
          </a:prstGeom>
          <a:noFill/>
        </p:spPr>
        <p:txBody>
          <a:bodyPr wrap="square">
            <a:spAutoFit/>
          </a:bodyPr>
          <a:lstStyle/>
          <a:p>
            <a:r>
              <a:rPr lang="en-US" sz="1900" b="0" dirty="0">
                <a:solidFill>
                  <a:schemeClr val="bg1"/>
                </a:solidFill>
                <a:effectLst/>
                <a:latin typeface="Georgia" panose="02040502050405020303" pitchFamily="18" charset="0"/>
              </a:rPr>
              <a:t>“The maidens saw her and called her blessed, the queens and the concubines also, and they praised her, saying, </a:t>
            </a:r>
            <a:r>
              <a:rPr lang="en-US" sz="1900" b="1" baseline="30000" dirty="0">
                <a:solidFill>
                  <a:schemeClr val="bg1"/>
                </a:solidFill>
                <a:latin typeface="Georgia" panose="02040502050405020303" pitchFamily="18" charset="0"/>
              </a:rPr>
              <a:t>10</a:t>
            </a:r>
            <a:r>
              <a:rPr lang="en-US" sz="1900" b="0" dirty="0">
                <a:solidFill>
                  <a:schemeClr val="bg1"/>
                </a:solidFill>
                <a:effectLst/>
                <a:latin typeface="Georgia" panose="02040502050405020303" pitchFamily="18" charset="0"/>
              </a:rPr>
              <a:t>‘Who is this that grows like the dawn, as beautiful as the full moon, as pure as the sun, as awesome as an army with banners?’” (Song 6</a:t>
            </a:r>
            <a:r>
              <a:rPr lang="en-US" sz="1900" dirty="0">
                <a:solidFill>
                  <a:schemeClr val="bg1"/>
                </a:solidFill>
                <a:latin typeface="Georgia" panose="02040502050405020303" pitchFamily="18" charset="0"/>
              </a:rPr>
              <a:t>:9b-10</a:t>
            </a:r>
            <a:r>
              <a:rPr lang="en-US" sz="1900" b="0" dirty="0">
                <a:solidFill>
                  <a:schemeClr val="bg1"/>
                </a:solidFill>
                <a:effectLst/>
                <a:latin typeface="Georgia" panose="02040502050405020303" pitchFamily="18" charset="0"/>
              </a:rPr>
              <a:t>)</a:t>
            </a:r>
            <a:endParaRPr lang="en-US" sz="19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F6828CA7-1045-D7A4-8D73-AB95ACFDF834}"/>
              </a:ext>
            </a:extLst>
          </p:cNvPr>
          <p:cNvSpPr txBox="1"/>
          <p:nvPr/>
        </p:nvSpPr>
        <p:spPr>
          <a:xfrm>
            <a:off x="2056592" y="4021133"/>
            <a:ext cx="3963208" cy="2739211"/>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Women Chime In</a:t>
            </a:r>
          </a:p>
          <a:p>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One of a kind</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Enticing appearance</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Transcendental beauty</a:t>
            </a:r>
          </a:p>
          <a:p>
            <a:pPr marL="742950" lvl="1" indent="-285750">
              <a:buFont typeface="Wingdings" panose="05000000000000000000" pitchFamily="2" charset="2"/>
              <a:buChar char="q"/>
            </a:pPr>
            <a:endParaRPr lang="en-US" sz="10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Confident</a:t>
            </a:r>
          </a:p>
          <a:p>
            <a:pPr marL="742950" lvl="1" indent="-285750">
              <a:buFont typeface="Wingdings" panose="05000000000000000000" pitchFamily="2" charset="2"/>
              <a:buChar char="q"/>
            </a:pPr>
            <a:endParaRPr lang="en-US" sz="1000" dirty="0">
              <a:latin typeface="Rockwell" panose="02060603020205020403" pitchFamily="18" charset="0"/>
            </a:endParaRPr>
          </a:p>
        </p:txBody>
      </p:sp>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pic>
        <p:nvPicPr>
          <p:cNvPr id="1026" name="Picture 2" descr="Proverbs 31:28 | KCIS 630">
            <a:extLst>
              <a:ext uri="{FF2B5EF4-FFF2-40B4-BE49-F238E27FC236}">
                <a16:creationId xmlns:a16="http://schemas.microsoft.com/office/drawing/2014/main" id="{9BCF32D8-60A8-171E-ECBF-C032EC4782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391" t="14394" r="4347" b="11364"/>
          <a:stretch/>
        </p:blipFill>
        <p:spPr bwMode="auto">
          <a:xfrm>
            <a:off x="114299" y="128586"/>
            <a:ext cx="3271839" cy="378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1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2" name="Speech Bubble: Rectangle with Corners Rounded 1">
            <a:extLst>
              <a:ext uri="{FF2B5EF4-FFF2-40B4-BE49-F238E27FC236}">
                <a16:creationId xmlns:a16="http://schemas.microsoft.com/office/drawing/2014/main" id="{1FBFC0D7-B486-C0A7-ABF0-C303755759CA}"/>
              </a:ext>
            </a:extLst>
          </p:cNvPr>
          <p:cNvSpPr/>
          <p:nvPr/>
        </p:nvSpPr>
        <p:spPr>
          <a:xfrm flipH="1">
            <a:off x="115698" y="100167"/>
            <a:ext cx="3313301" cy="2985933"/>
          </a:xfrm>
          <a:prstGeom prst="wedgeRoundRectCallout">
            <a:avLst>
              <a:gd name="adj1" fmla="val 24787"/>
              <a:gd name="adj2" fmla="val 80538"/>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18324C-4EE8-65F8-1378-686EE332E564}"/>
              </a:ext>
            </a:extLst>
          </p:cNvPr>
          <p:cNvSpPr txBox="1"/>
          <p:nvPr/>
        </p:nvSpPr>
        <p:spPr>
          <a:xfrm>
            <a:off x="165100" y="189282"/>
            <a:ext cx="3251200" cy="2723823"/>
          </a:xfrm>
          <a:prstGeom prst="rect">
            <a:avLst/>
          </a:prstGeom>
          <a:noFill/>
        </p:spPr>
        <p:txBody>
          <a:bodyPr wrap="square">
            <a:spAutoFit/>
          </a:bodyPr>
          <a:lstStyle/>
          <a:p>
            <a:r>
              <a:rPr lang="en-US" sz="1900" b="0" dirty="0">
                <a:solidFill>
                  <a:srgbClr val="000000"/>
                </a:solidFill>
                <a:effectLst/>
                <a:latin typeface="Georgia" panose="02040502050405020303" pitchFamily="18" charset="0"/>
              </a:rPr>
              <a:t>“</a:t>
            </a:r>
            <a:r>
              <a:rPr lang="en-US" sz="1900" b="1" baseline="30000" dirty="0">
                <a:solidFill>
                  <a:srgbClr val="000000"/>
                </a:solidFill>
                <a:effectLst/>
                <a:latin typeface="Georgia" panose="02040502050405020303" pitchFamily="18" charset="0"/>
              </a:rPr>
              <a:t>11</a:t>
            </a:r>
            <a:r>
              <a:rPr lang="en-US" sz="1900" b="0" dirty="0">
                <a:solidFill>
                  <a:srgbClr val="000000"/>
                </a:solidFill>
                <a:effectLst/>
                <a:latin typeface="Georgia" panose="02040502050405020303" pitchFamily="18" charset="0"/>
              </a:rPr>
              <a:t>I went down to the orchard of nut trees to see the blossoms of the valley, to see whether the vine had budded or the pomegranates had bloomed. </a:t>
            </a:r>
            <a:r>
              <a:rPr lang="en-US" sz="1900" b="1" baseline="30000" dirty="0">
                <a:solidFill>
                  <a:srgbClr val="000000"/>
                </a:solidFill>
                <a:effectLst/>
                <a:latin typeface="Georgia" panose="02040502050405020303" pitchFamily="18" charset="0"/>
              </a:rPr>
              <a:t>12</a:t>
            </a:r>
            <a:r>
              <a:rPr lang="en-US" sz="1900" b="0" dirty="0">
                <a:solidFill>
                  <a:srgbClr val="000000"/>
                </a:solidFill>
                <a:effectLst/>
                <a:latin typeface="Georgia" panose="02040502050405020303" pitchFamily="18" charset="0"/>
              </a:rPr>
              <a:t>Before I was aware, my soul set me over the chariots of my noble people.” (Song 6:11-12)</a:t>
            </a:r>
            <a:endParaRPr lang="en-US" sz="1900" dirty="0">
              <a:latin typeface="Georgia" panose="02040502050405020303" pitchFamily="18" charset="0"/>
            </a:endParaRPr>
          </a:p>
        </p:txBody>
      </p:sp>
      <p:pic>
        <p:nvPicPr>
          <p:cNvPr id="4098" name="Picture 2" descr="Coloring Pages | Calvary Bible Church">
            <a:extLst>
              <a:ext uri="{FF2B5EF4-FFF2-40B4-BE49-F238E27FC236}">
                <a16:creationId xmlns:a16="http://schemas.microsoft.com/office/drawing/2014/main" id="{4795E4C5-C861-C5F1-FD3B-BEFA284983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212" r="18631" b="3600"/>
          <a:stretch/>
        </p:blipFill>
        <p:spPr bwMode="auto">
          <a:xfrm>
            <a:off x="1920239" y="3185160"/>
            <a:ext cx="4922521" cy="36728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et Cute Rom-Coms">
            <a:extLst>
              <a:ext uri="{FF2B5EF4-FFF2-40B4-BE49-F238E27FC236}">
                <a16:creationId xmlns:a16="http://schemas.microsoft.com/office/drawing/2014/main" id="{D7CCB770-B09B-1241-8488-94C7AD2B25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1154" y="119921"/>
            <a:ext cx="3142313" cy="284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3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96982"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You Never Know When You’ll Meet “The One”</a:t>
            </a:r>
            <a:endParaRPr lang="en-US" sz="6000" dirty="0"/>
          </a:p>
        </p:txBody>
      </p:sp>
      <p:pic>
        <p:nvPicPr>
          <p:cNvPr id="11266" name="Picture 2" descr="Luke 12:40 - Prayers and Petitions">
            <a:extLst>
              <a:ext uri="{FF2B5EF4-FFF2-40B4-BE49-F238E27FC236}">
                <a16:creationId xmlns:a16="http://schemas.microsoft.com/office/drawing/2014/main" id="{39439FBB-53D9-50F0-047C-8A9A5508E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89" y="2476768"/>
            <a:ext cx="4971245" cy="257658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eacocking – afterdefeat">
            <a:extLst>
              <a:ext uri="{FF2B5EF4-FFF2-40B4-BE49-F238E27FC236}">
                <a16:creationId xmlns:a16="http://schemas.microsoft.com/office/drawing/2014/main" id="{FBC3B378-AC30-92F3-1F6B-B15F2FFE7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338" y="96591"/>
            <a:ext cx="3773510" cy="496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75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fade">
                                      <p:cBhvr>
                                        <p:cTn id="12"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2" name="Speech Bubble: Rectangle with Corners Rounded 1">
            <a:extLst>
              <a:ext uri="{FF2B5EF4-FFF2-40B4-BE49-F238E27FC236}">
                <a16:creationId xmlns:a16="http://schemas.microsoft.com/office/drawing/2014/main" id="{1FBFC0D7-B486-C0A7-ABF0-C303755759CA}"/>
              </a:ext>
            </a:extLst>
          </p:cNvPr>
          <p:cNvSpPr/>
          <p:nvPr/>
        </p:nvSpPr>
        <p:spPr>
          <a:xfrm flipH="1">
            <a:off x="115697" y="100167"/>
            <a:ext cx="3313301" cy="2084233"/>
          </a:xfrm>
          <a:prstGeom prst="wedgeRoundRectCallout">
            <a:avLst>
              <a:gd name="adj1" fmla="val 25170"/>
              <a:gd name="adj2" fmla="val 134160"/>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18324C-4EE8-65F8-1378-686EE332E564}"/>
              </a:ext>
            </a:extLst>
          </p:cNvPr>
          <p:cNvSpPr txBox="1"/>
          <p:nvPr/>
        </p:nvSpPr>
        <p:spPr>
          <a:xfrm>
            <a:off x="165100" y="189282"/>
            <a:ext cx="3251200" cy="1938992"/>
          </a:xfrm>
          <a:prstGeom prst="rect">
            <a:avLst/>
          </a:prstGeom>
          <a:noFill/>
        </p:spPr>
        <p:txBody>
          <a:bodyPr wrap="square">
            <a:spAutoFit/>
          </a:bodyPr>
          <a:lstStyle/>
          <a:p>
            <a:r>
              <a:rPr lang="en-US" sz="2400" b="0" dirty="0">
                <a:solidFill>
                  <a:srgbClr val="000000"/>
                </a:solidFill>
                <a:effectLst/>
                <a:latin typeface="Georgia" panose="02040502050405020303" pitchFamily="18" charset="0"/>
              </a:rPr>
              <a:t>“</a:t>
            </a:r>
            <a:r>
              <a:rPr lang="en-US" sz="2400" b="0" i="0" dirty="0">
                <a:solidFill>
                  <a:srgbClr val="000000"/>
                </a:solidFill>
                <a:effectLst/>
                <a:latin typeface="Georgia" panose="02040502050405020303" pitchFamily="18" charset="0"/>
              </a:rPr>
              <a:t>Why should you gaze at the </a:t>
            </a:r>
            <a:r>
              <a:rPr lang="en-US" sz="2400" b="0" i="0" dirty="0" err="1">
                <a:solidFill>
                  <a:srgbClr val="000000"/>
                </a:solidFill>
                <a:effectLst/>
                <a:latin typeface="Georgia" panose="02040502050405020303" pitchFamily="18" charset="0"/>
              </a:rPr>
              <a:t>Shulammite</a:t>
            </a:r>
            <a:r>
              <a:rPr lang="en-US" sz="2400" b="0" i="0" dirty="0">
                <a:solidFill>
                  <a:srgbClr val="000000"/>
                </a:solidFill>
                <a:effectLst/>
                <a:latin typeface="Georgia" panose="02040502050405020303" pitchFamily="18" charset="0"/>
              </a:rPr>
              <a:t>, as at the dance of the two companies?</a:t>
            </a:r>
            <a:r>
              <a:rPr lang="en-US" sz="2400" b="0" dirty="0">
                <a:solidFill>
                  <a:srgbClr val="000000"/>
                </a:solidFill>
                <a:effectLst/>
                <a:latin typeface="Georgia" panose="02040502050405020303" pitchFamily="18" charset="0"/>
              </a:rPr>
              <a:t>” (Song 6:13b)</a:t>
            </a:r>
            <a:endParaRPr lang="en-US" sz="2400" dirty="0">
              <a:latin typeface="Georgia" panose="02040502050405020303" pitchFamily="18" charset="0"/>
            </a:endParaRPr>
          </a:p>
        </p:txBody>
      </p:sp>
      <p:sp>
        <p:nvSpPr>
          <p:cNvPr id="8" name="Speech Bubble: Rectangle with Corners Rounded 7">
            <a:extLst>
              <a:ext uri="{FF2B5EF4-FFF2-40B4-BE49-F238E27FC236}">
                <a16:creationId xmlns:a16="http://schemas.microsoft.com/office/drawing/2014/main" id="{820C6519-86B7-57CF-D2BE-56BEB6E7C7FB}"/>
              </a:ext>
            </a:extLst>
          </p:cNvPr>
          <p:cNvSpPr/>
          <p:nvPr/>
        </p:nvSpPr>
        <p:spPr>
          <a:xfrm flipH="1">
            <a:off x="5791199" y="133003"/>
            <a:ext cx="3236413" cy="2514663"/>
          </a:xfrm>
          <a:prstGeom prst="wedgeRoundRectCallout">
            <a:avLst>
              <a:gd name="adj1" fmla="val -22621"/>
              <a:gd name="adj2" fmla="val 10050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A84B16-FF09-52D1-4EF0-B3B0B1839F40}"/>
              </a:ext>
            </a:extLst>
          </p:cNvPr>
          <p:cNvSpPr txBox="1"/>
          <p:nvPr/>
        </p:nvSpPr>
        <p:spPr>
          <a:xfrm>
            <a:off x="5930900" y="226153"/>
            <a:ext cx="3035600" cy="2308324"/>
          </a:xfrm>
          <a:prstGeom prst="rect">
            <a:avLst/>
          </a:prstGeom>
          <a:noFill/>
        </p:spPr>
        <p:txBody>
          <a:bodyPr wrap="square">
            <a:spAutoFit/>
          </a:bodyPr>
          <a:lstStyle/>
          <a:p>
            <a:r>
              <a:rPr lang="en-US" sz="2400" b="0" i="0" dirty="0">
                <a:effectLst/>
                <a:latin typeface="Georgia" panose="02040502050405020303" pitchFamily="18" charset="0"/>
              </a:rPr>
              <a:t>“</a:t>
            </a:r>
            <a:r>
              <a:rPr lang="en-US" sz="2400" b="1" baseline="30000" dirty="0">
                <a:solidFill>
                  <a:srgbClr val="000000"/>
                </a:solidFill>
                <a:latin typeface="Georgia" panose="02040502050405020303" pitchFamily="18" charset="0"/>
              </a:rPr>
              <a:t>13</a:t>
            </a:r>
            <a:r>
              <a:rPr lang="en-US" sz="2400" b="0" i="0" dirty="0">
                <a:solidFill>
                  <a:srgbClr val="000000"/>
                </a:solidFill>
                <a:effectLst/>
                <a:latin typeface="Georgia" panose="02040502050405020303" pitchFamily="18" charset="0"/>
              </a:rPr>
              <a:t>Come back, come back, O </a:t>
            </a:r>
            <a:r>
              <a:rPr lang="en-US" sz="2400" b="0" i="0" dirty="0" err="1">
                <a:solidFill>
                  <a:srgbClr val="000000"/>
                </a:solidFill>
                <a:effectLst/>
                <a:latin typeface="Georgia" panose="02040502050405020303" pitchFamily="18" charset="0"/>
              </a:rPr>
              <a:t>Shulammite</a:t>
            </a:r>
            <a:r>
              <a:rPr lang="en-US" sz="2400" b="0" i="0" dirty="0">
                <a:solidFill>
                  <a:srgbClr val="000000"/>
                </a:solidFill>
                <a:effectLst/>
                <a:latin typeface="Georgia" panose="02040502050405020303" pitchFamily="18" charset="0"/>
              </a:rPr>
              <a:t>; come back, come back, that we may gaze at you!</a:t>
            </a:r>
            <a:r>
              <a:rPr lang="en-US" sz="2400" b="0" i="0" dirty="0">
                <a:effectLst/>
                <a:latin typeface="Georgia" panose="02040502050405020303" pitchFamily="18" charset="0"/>
              </a:rPr>
              <a:t>” (Song </a:t>
            </a:r>
            <a:r>
              <a:rPr lang="en-US" sz="2400" dirty="0">
                <a:latin typeface="Georgia" panose="02040502050405020303" pitchFamily="18" charset="0"/>
              </a:rPr>
              <a:t>6:13a</a:t>
            </a:r>
            <a:r>
              <a:rPr lang="en-US" sz="2400" b="0" i="0" dirty="0">
                <a:effectLst/>
                <a:latin typeface="Georgia" panose="02040502050405020303" pitchFamily="18" charset="0"/>
              </a:rPr>
              <a:t>)</a:t>
            </a:r>
            <a:endParaRPr lang="en-US" sz="2400" dirty="0">
              <a:latin typeface="Georgia" panose="02040502050405020303" pitchFamily="18" charset="0"/>
            </a:endParaRPr>
          </a:p>
        </p:txBody>
      </p:sp>
      <p:pic>
        <p:nvPicPr>
          <p:cNvPr id="5122" name="Picture 2" descr="Free Vectors | A young lady running away, a back view of a princess running  away">
            <a:extLst>
              <a:ext uri="{FF2B5EF4-FFF2-40B4-BE49-F238E27FC236}">
                <a16:creationId xmlns:a16="http://schemas.microsoft.com/office/drawing/2014/main" id="{CB58F1B6-BE97-5C39-BC6E-02C9E9EFCD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1680" y="2708910"/>
            <a:ext cx="4572000" cy="414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8" name="Speech Bubble: Rectangle with Corners Rounded 7">
            <a:extLst>
              <a:ext uri="{FF2B5EF4-FFF2-40B4-BE49-F238E27FC236}">
                <a16:creationId xmlns:a16="http://schemas.microsoft.com/office/drawing/2014/main" id="{820C6519-86B7-57CF-D2BE-56BEB6E7C7FB}"/>
              </a:ext>
            </a:extLst>
          </p:cNvPr>
          <p:cNvSpPr/>
          <p:nvPr/>
        </p:nvSpPr>
        <p:spPr>
          <a:xfrm flipH="1">
            <a:off x="5791198" y="133003"/>
            <a:ext cx="3236413" cy="2152997"/>
          </a:xfrm>
          <a:prstGeom prst="wedgeRoundRectCallout">
            <a:avLst>
              <a:gd name="adj1" fmla="val -22621"/>
              <a:gd name="adj2" fmla="val 12232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A84B16-FF09-52D1-4EF0-B3B0B1839F40}"/>
              </a:ext>
            </a:extLst>
          </p:cNvPr>
          <p:cNvSpPr txBox="1"/>
          <p:nvPr/>
        </p:nvSpPr>
        <p:spPr>
          <a:xfrm>
            <a:off x="5867400" y="226153"/>
            <a:ext cx="3099100" cy="1938992"/>
          </a:xfrm>
          <a:prstGeom prst="rect">
            <a:avLst/>
          </a:prstGeom>
          <a:noFill/>
        </p:spPr>
        <p:txBody>
          <a:bodyPr wrap="square">
            <a:spAutoFit/>
          </a:bodyPr>
          <a:lstStyle/>
          <a:p>
            <a:r>
              <a:rPr lang="en-US" sz="2000" b="0" i="0" dirty="0">
                <a:effectLst/>
                <a:latin typeface="Georgia" panose="02040502050405020303" pitchFamily="18" charset="0"/>
              </a:rPr>
              <a:t>“</a:t>
            </a:r>
            <a:r>
              <a:rPr lang="en-US" sz="2000" b="1" baseline="30000" dirty="0">
                <a:solidFill>
                  <a:srgbClr val="000000"/>
                </a:solidFill>
                <a:latin typeface="Georgia" panose="02040502050405020303" pitchFamily="18" charset="0"/>
              </a:rPr>
              <a:t>1</a:t>
            </a:r>
            <a:r>
              <a:rPr lang="en-US" sz="2000" b="0" i="0" dirty="0">
                <a:solidFill>
                  <a:srgbClr val="000000"/>
                </a:solidFill>
                <a:effectLst/>
                <a:latin typeface="Georgia" panose="02040502050405020303" pitchFamily="18" charset="0"/>
              </a:rPr>
              <a:t>How beautiful are your feet in sandals, O prince’s daughter! The curves of your hips are like jewels, the work of the hands of an artist.</a:t>
            </a:r>
            <a:r>
              <a:rPr lang="en-US" sz="2000" b="0" i="0" dirty="0">
                <a:effectLst/>
                <a:latin typeface="Georgia" panose="02040502050405020303" pitchFamily="18" charset="0"/>
              </a:rPr>
              <a:t>” (Song 7:1)</a:t>
            </a:r>
            <a:endParaRPr lang="en-US" sz="2000" dirty="0">
              <a:latin typeface="Georgia" panose="02040502050405020303" pitchFamily="18" charset="0"/>
            </a:endParaRPr>
          </a:p>
        </p:txBody>
      </p:sp>
      <p:pic>
        <p:nvPicPr>
          <p:cNvPr id="3074" name="Picture 2" descr="Objectification - BibleGrad.com">
            <a:extLst>
              <a:ext uri="{FF2B5EF4-FFF2-40B4-BE49-F238E27FC236}">
                <a16:creationId xmlns:a16="http://schemas.microsoft.com/office/drawing/2014/main" id="{87FD081D-1ECA-9B6A-6AEE-57B2E53813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8222"/>
          <a:stretch/>
        </p:blipFill>
        <p:spPr bwMode="auto">
          <a:xfrm>
            <a:off x="106680" y="106680"/>
            <a:ext cx="3291840" cy="2316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181088-D7DF-C1B0-5D0B-209C9308FE82}"/>
              </a:ext>
            </a:extLst>
          </p:cNvPr>
          <p:cNvSpPr txBox="1"/>
          <p:nvPr/>
        </p:nvSpPr>
        <p:spPr>
          <a:xfrm>
            <a:off x="2041351" y="2487573"/>
            <a:ext cx="4874603" cy="4216539"/>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Harem Make Their Case</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Feet (most attractive)</a:t>
            </a:r>
          </a:p>
          <a:p>
            <a:pPr marL="742950" lvl="1" indent="-285750">
              <a:buFont typeface="Wingdings" panose="05000000000000000000" pitchFamily="2" charset="2"/>
              <a:buChar char="q"/>
            </a:pPr>
            <a:r>
              <a:rPr lang="en-US" sz="2200" dirty="0">
                <a:latin typeface="Rockwell" panose="02060603020205020403" pitchFamily="18" charset="0"/>
              </a:rPr>
              <a:t>Hips (as if hand-crafted)</a:t>
            </a: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p:txBody>
      </p:sp>
    </p:spTree>
    <p:extLst>
      <p:ext uri="{BB962C8B-B14F-4D97-AF65-F5344CB8AC3E}">
        <p14:creationId xmlns:p14="http://schemas.microsoft.com/office/powerpoint/2010/main" val="361083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8" name="Speech Bubble: Rectangle with Corners Rounded 7">
            <a:extLst>
              <a:ext uri="{FF2B5EF4-FFF2-40B4-BE49-F238E27FC236}">
                <a16:creationId xmlns:a16="http://schemas.microsoft.com/office/drawing/2014/main" id="{820C6519-86B7-57CF-D2BE-56BEB6E7C7FB}"/>
              </a:ext>
            </a:extLst>
          </p:cNvPr>
          <p:cNvSpPr/>
          <p:nvPr/>
        </p:nvSpPr>
        <p:spPr>
          <a:xfrm flipH="1">
            <a:off x="5791198" y="133003"/>
            <a:ext cx="3236413" cy="2152997"/>
          </a:xfrm>
          <a:prstGeom prst="wedgeRoundRectCallout">
            <a:avLst>
              <a:gd name="adj1" fmla="val -22621"/>
              <a:gd name="adj2" fmla="val 12232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A84B16-FF09-52D1-4EF0-B3B0B1839F40}"/>
              </a:ext>
            </a:extLst>
          </p:cNvPr>
          <p:cNvSpPr txBox="1"/>
          <p:nvPr/>
        </p:nvSpPr>
        <p:spPr>
          <a:xfrm>
            <a:off x="5867400" y="226153"/>
            <a:ext cx="3099100" cy="1938992"/>
          </a:xfrm>
          <a:prstGeom prst="rect">
            <a:avLst/>
          </a:prstGeom>
          <a:noFill/>
        </p:spPr>
        <p:txBody>
          <a:bodyPr wrap="square">
            <a:spAutoFit/>
          </a:bodyPr>
          <a:lstStyle/>
          <a:p>
            <a:r>
              <a:rPr lang="en-US" sz="2000" b="0" dirty="0">
                <a:effectLst/>
                <a:latin typeface="Georgia" panose="02040502050405020303" pitchFamily="18" charset="0"/>
              </a:rPr>
              <a:t>“</a:t>
            </a:r>
            <a:r>
              <a:rPr lang="en-US" sz="2000" b="1" baseline="30000" dirty="0">
                <a:solidFill>
                  <a:srgbClr val="000000"/>
                </a:solidFill>
                <a:effectLst/>
                <a:latin typeface="Georgia" panose="02040502050405020303" pitchFamily="18" charset="0"/>
              </a:rPr>
              <a:t>2</a:t>
            </a:r>
            <a:r>
              <a:rPr lang="en-US" sz="2000" b="0" dirty="0">
                <a:solidFill>
                  <a:srgbClr val="000000"/>
                </a:solidFill>
                <a:effectLst/>
                <a:latin typeface="Georgia" panose="02040502050405020303" pitchFamily="18" charset="0"/>
              </a:rPr>
              <a:t>Your navel is like a round goblet which never lacks mixed wine; your belly is like a heap of wheat fenced about with lilies.</a:t>
            </a:r>
            <a:r>
              <a:rPr lang="en-US" sz="2000" b="0" dirty="0">
                <a:effectLst/>
                <a:latin typeface="Georgia" panose="02040502050405020303" pitchFamily="18" charset="0"/>
              </a:rPr>
              <a:t>” (Song 7:2)</a:t>
            </a:r>
            <a:endParaRPr lang="en-US" sz="2000" dirty="0">
              <a:latin typeface="Georgia" panose="02040502050405020303" pitchFamily="18" charset="0"/>
            </a:endParaRPr>
          </a:p>
        </p:txBody>
      </p:sp>
      <p:pic>
        <p:nvPicPr>
          <p:cNvPr id="2050" name="Picture 2" descr="Gebündelte Weizenähren Stock Photo | Adobe Stock">
            <a:extLst>
              <a:ext uri="{FF2B5EF4-FFF2-40B4-BE49-F238E27FC236}">
                <a16:creationId xmlns:a16="http://schemas.microsoft.com/office/drawing/2014/main" id="{12E25C36-F756-3C4E-0017-535296A7F5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62"/>
          <a:stretch/>
        </p:blipFill>
        <p:spPr bwMode="auto">
          <a:xfrm>
            <a:off x="0" y="0"/>
            <a:ext cx="3413760" cy="2407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1BBA8F-92AA-4758-7830-176BE6E64903}"/>
              </a:ext>
            </a:extLst>
          </p:cNvPr>
          <p:cNvSpPr txBox="1"/>
          <p:nvPr/>
        </p:nvSpPr>
        <p:spPr>
          <a:xfrm>
            <a:off x="2041351" y="2487573"/>
            <a:ext cx="4874603" cy="4216539"/>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Harem Make Their Case</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Feet (most attractive)</a:t>
            </a:r>
          </a:p>
          <a:p>
            <a:pPr marL="742950" lvl="1" indent="-285750">
              <a:buFont typeface="Wingdings" panose="05000000000000000000" pitchFamily="2" charset="2"/>
              <a:buChar char="q"/>
            </a:pPr>
            <a:r>
              <a:rPr lang="en-US" sz="2200" dirty="0">
                <a:latin typeface="Rockwell" panose="02060603020205020403" pitchFamily="18" charset="0"/>
              </a:rPr>
              <a:t>Hips (as if hand-crafted)</a:t>
            </a:r>
          </a:p>
          <a:p>
            <a:pPr marL="742950" lvl="1" indent="-285750">
              <a:buFont typeface="Wingdings" panose="05000000000000000000" pitchFamily="2" charset="2"/>
              <a:buChar char="q"/>
            </a:pPr>
            <a:r>
              <a:rPr lang="en-US" sz="2200" dirty="0">
                <a:latin typeface="Rockwell" panose="02060603020205020403" pitchFamily="18" charset="0"/>
              </a:rPr>
              <a:t>Naval (ready for feasting)</a:t>
            </a:r>
          </a:p>
          <a:p>
            <a:pPr marL="742950" lvl="1" indent="-285750">
              <a:buFont typeface="Wingdings" panose="05000000000000000000" pitchFamily="2" charset="2"/>
              <a:buChar char="q"/>
            </a:pPr>
            <a:r>
              <a:rPr lang="en-US" sz="2200" dirty="0">
                <a:latin typeface="Rockwell" panose="02060603020205020403" pitchFamily="18" charset="0"/>
              </a:rPr>
              <a:t>Belly (hourglass figure)</a:t>
            </a: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p:txBody>
      </p:sp>
    </p:spTree>
    <p:extLst>
      <p:ext uri="{BB962C8B-B14F-4D97-AF65-F5344CB8AC3E}">
        <p14:creationId xmlns:p14="http://schemas.microsoft.com/office/powerpoint/2010/main" val="5398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8" name="Speech Bubble: Rectangle with Corners Rounded 7">
            <a:extLst>
              <a:ext uri="{FF2B5EF4-FFF2-40B4-BE49-F238E27FC236}">
                <a16:creationId xmlns:a16="http://schemas.microsoft.com/office/drawing/2014/main" id="{820C6519-86B7-57CF-D2BE-56BEB6E7C7FB}"/>
              </a:ext>
            </a:extLst>
          </p:cNvPr>
          <p:cNvSpPr/>
          <p:nvPr/>
        </p:nvSpPr>
        <p:spPr>
          <a:xfrm flipH="1">
            <a:off x="5791197" y="133003"/>
            <a:ext cx="3236413" cy="1725777"/>
          </a:xfrm>
          <a:prstGeom prst="wedgeRoundRectCallout">
            <a:avLst>
              <a:gd name="adj1" fmla="val -23547"/>
              <a:gd name="adj2" fmla="val 167495"/>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A84B16-FF09-52D1-4EF0-B3B0B1839F40}"/>
              </a:ext>
            </a:extLst>
          </p:cNvPr>
          <p:cNvSpPr txBox="1"/>
          <p:nvPr/>
        </p:nvSpPr>
        <p:spPr>
          <a:xfrm>
            <a:off x="5867400" y="226153"/>
            <a:ext cx="3099100" cy="1569660"/>
          </a:xfrm>
          <a:prstGeom prst="rect">
            <a:avLst/>
          </a:prstGeom>
          <a:noFill/>
        </p:spPr>
        <p:txBody>
          <a:bodyPr wrap="square">
            <a:spAutoFit/>
          </a:bodyPr>
          <a:lstStyle/>
          <a:p>
            <a:r>
              <a:rPr lang="en-US" sz="2400" b="0" dirty="0">
                <a:effectLst/>
                <a:latin typeface="Georgia" panose="02040502050405020303" pitchFamily="18" charset="0"/>
              </a:rPr>
              <a:t>“</a:t>
            </a:r>
            <a:r>
              <a:rPr lang="en-US" sz="2400" b="1" baseline="30000" dirty="0">
                <a:solidFill>
                  <a:srgbClr val="000000"/>
                </a:solidFill>
                <a:latin typeface="Georgia" panose="02040502050405020303" pitchFamily="18" charset="0"/>
              </a:rPr>
              <a:t>3</a:t>
            </a:r>
            <a:r>
              <a:rPr lang="en-US" sz="2400" b="0" i="0" dirty="0">
                <a:solidFill>
                  <a:srgbClr val="000000"/>
                </a:solidFill>
                <a:effectLst/>
                <a:latin typeface="Georgia" panose="02040502050405020303" pitchFamily="18" charset="0"/>
              </a:rPr>
              <a:t>Your two breasts are like two fawns, twins of a gazelle.</a:t>
            </a:r>
            <a:r>
              <a:rPr lang="en-US" sz="2400" b="0" dirty="0">
                <a:effectLst/>
                <a:latin typeface="Georgia" panose="02040502050405020303" pitchFamily="18" charset="0"/>
              </a:rPr>
              <a:t>” (Song 7:3)</a:t>
            </a:r>
            <a:endParaRPr lang="en-US" sz="2400" dirty="0">
              <a:latin typeface="Georgia" panose="02040502050405020303" pitchFamily="18" charset="0"/>
            </a:endParaRPr>
          </a:p>
        </p:txBody>
      </p:sp>
      <p:sp>
        <p:nvSpPr>
          <p:cNvPr id="4" name="TextBox 3">
            <a:extLst>
              <a:ext uri="{FF2B5EF4-FFF2-40B4-BE49-F238E27FC236}">
                <a16:creationId xmlns:a16="http://schemas.microsoft.com/office/drawing/2014/main" id="{6673E35F-CCA0-5738-A0C1-37323A5D8719}"/>
              </a:ext>
            </a:extLst>
          </p:cNvPr>
          <p:cNvSpPr txBox="1"/>
          <p:nvPr/>
        </p:nvSpPr>
        <p:spPr>
          <a:xfrm>
            <a:off x="2041352" y="2487573"/>
            <a:ext cx="4887482" cy="4216539"/>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Harem Make Their Case</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Feet (most attractive)</a:t>
            </a:r>
          </a:p>
          <a:p>
            <a:pPr marL="742950" lvl="1" indent="-285750">
              <a:buFont typeface="Wingdings" panose="05000000000000000000" pitchFamily="2" charset="2"/>
              <a:buChar char="q"/>
            </a:pPr>
            <a:r>
              <a:rPr lang="en-US" sz="2200" dirty="0">
                <a:latin typeface="Rockwell" panose="02060603020205020403" pitchFamily="18" charset="0"/>
              </a:rPr>
              <a:t>Hips (as if hand-crafted)</a:t>
            </a:r>
          </a:p>
          <a:p>
            <a:pPr marL="742950" lvl="1" indent="-285750">
              <a:buFont typeface="Wingdings" panose="05000000000000000000" pitchFamily="2" charset="2"/>
              <a:buChar char="q"/>
            </a:pPr>
            <a:r>
              <a:rPr lang="en-US" sz="2200" dirty="0">
                <a:latin typeface="Rockwell" panose="02060603020205020403" pitchFamily="18" charset="0"/>
              </a:rPr>
              <a:t>Naval (ready for feasting)</a:t>
            </a:r>
          </a:p>
          <a:p>
            <a:pPr marL="742950" lvl="1" indent="-285750">
              <a:buFont typeface="Wingdings" panose="05000000000000000000" pitchFamily="2" charset="2"/>
              <a:buChar char="q"/>
            </a:pPr>
            <a:r>
              <a:rPr lang="en-US" sz="2200" dirty="0">
                <a:latin typeface="Rockwell" panose="02060603020205020403" pitchFamily="18" charset="0"/>
              </a:rPr>
              <a:t>Belly (hourglass figure)</a:t>
            </a:r>
          </a:p>
          <a:p>
            <a:pPr marL="742950" lvl="1" indent="-285750">
              <a:buFont typeface="Wingdings" panose="05000000000000000000" pitchFamily="2" charset="2"/>
              <a:buChar char="q"/>
            </a:pPr>
            <a:r>
              <a:rPr lang="en-US" sz="2200" dirty="0">
                <a:latin typeface="Rockwell" panose="02060603020205020403" pitchFamily="18" charset="0"/>
              </a:rPr>
              <a:t>Breast (sprightly; untouchable)</a:t>
            </a: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p:txBody>
      </p:sp>
      <p:pic>
        <p:nvPicPr>
          <p:cNvPr id="10" name="Picture 4" descr="PLANTanswers: Plant Answers &gt; Do Deer Eat Grass?">
            <a:extLst>
              <a:ext uri="{FF2B5EF4-FFF2-40B4-BE49-F238E27FC236}">
                <a16:creationId xmlns:a16="http://schemas.microsoft.com/office/drawing/2014/main" id="{C37B879B-DC19-3F92-C6D4-978037C19E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44" y="81644"/>
            <a:ext cx="3347356" cy="232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8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17BC3AEB-8826-42ED-9AB6-44557C8C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Transparent Library Saul Becomes Israel S - Bible Solomon Becomes  King - Png Download - Full Size Clipart (#551407) - PinClipart">
            <a:extLst>
              <a:ext uri="{FF2B5EF4-FFF2-40B4-BE49-F238E27FC236}">
                <a16:creationId xmlns:a16="http://schemas.microsoft.com/office/drawing/2014/main" id="{523C2975-9342-40CD-AD5C-86DD94FB5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00" y="0"/>
            <a:ext cx="2150914" cy="241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92082E0F-BF2C-BD80-C78B-A7EA2D6E142C}"/>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5" imgW="4114800" imgH="2809800" progId="Paint.Picture">
                  <p:embed/>
                </p:oleObj>
              </mc:Choice>
              <mc:Fallback>
                <p:oleObj name="Bitmap Image" r:id="rId5" imgW="4114800" imgH="2809800" progId="Paint.Picture">
                  <p:embed/>
                  <p:pic>
                    <p:nvPicPr>
                      <p:cNvPr id="7" name="Object 6">
                        <a:extLst>
                          <a:ext uri="{FF2B5EF4-FFF2-40B4-BE49-F238E27FC236}">
                            <a16:creationId xmlns:a16="http://schemas.microsoft.com/office/drawing/2014/main" id="{92082E0F-BF2C-BD80-C78B-A7EA2D6E142C}"/>
                          </a:ext>
                        </a:extLst>
                      </p:cNvPr>
                      <p:cNvPicPr/>
                      <p:nvPr/>
                    </p:nvPicPr>
                    <p:blipFill>
                      <a:blip r:embed="rId6"/>
                      <a:stretch>
                        <a:fillRect/>
                      </a:stretch>
                    </p:blipFill>
                    <p:spPr>
                      <a:xfrm>
                        <a:off x="6925235" y="3943350"/>
                        <a:ext cx="2218765" cy="2914650"/>
                      </a:xfrm>
                      <a:prstGeom prst="rect">
                        <a:avLst/>
                      </a:prstGeom>
                    </p:spPr>
                  </p:pic>
                </p:oleObj>
              </mc:Fallback>
            </mc:AlternateContent>
          </a:graphicData>
        </a:graphic>
      </p:graphicFrame>
      <p:sp>
        <p:nvSpPr>
          <p:cNvPr id="8" name="Speech Bubble: Rectangle with Corners Rounded 7">
            <a:extLst>
              <a:ext uri="{FF2B5EF4-FFF2-40B4-BE49-F238E27FC236}">
                <a16:creationId xmlns:a16="http://schemas.microsoft.com/office/drawing/2014/main" id="{820C6519-86B7-57CF-D2BE-56BEB6E7C7FB}"/>
              </a:ext>
            </a:extLst>
          </p:cNvPr>
          <p:cNvSpPr/>
          <p:nvPr/>
        </p:nvSpPr>
        <p:spPr>
          <a:xfrm flipH="1">
            <a:off x="5730240" y="76201"/>
            <a:ext cx="3337560" cy="2362199"/>
          </a:xfrm>
          <a:prstGeom prst="wedgeRoundRectCallout">
            <a:avLst>
              <a:gd name="adj1" fmla="val -16512"/>
              <a:gd name="adj2" fmla="val 10785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A84B16-FF09-52D1-4EF0-B3B0B1839F40}"/>
              </a:ext>
            </a:extLst>
          </p:cNvPr>
          <p:cNvSpPr txBox="1"/>
          <p:nvPr/>
        </p:nvSpPr>
        <p:spPr>
          <a:xfrm>
            <a:off x="5867400" y="134713"/>
            <a:ext cx="3099100" cy="2308324"/>
          </a:xfrm>
          <a:prstGeom prst="rect">
            <a:avLst/>
          </a:prstGeom>
          <a:noFill/>
        </p:spPr>
        <p:txBody>
          <a:bodyPr wrap="square">
            <a:spAutoFit/>
          </a:bodyPr>
          <a:lstStyle/>
          <a:p>
            <a:r>
              <a:rPr lang="en-US" b="0" dirty="0">
                <a:effectLst/>
                <a:latin typeface="Georgia" panose="02040502050405020303" pitchFamily="18" charset="0"/>
              </a:rPr>
              <a:t>“</a:t>
            </a:r>
            <a:r>
              <a:rPr lang="en-US" b="1" baseline="30000" dirty="0">
                <a:solidFill>
                  <a:srgbClr val="000000"/>
                </a:solidFill>
                <a:effectLst/>
                <a:latin typeface="Georgia" panose="02040502050405020303" pitchFamily="18" charset="0"/>
              </a:rPr>
              <a:t>4</a:t>
            </a:r>
            <a:r>
              <a:rPr lang="en-US" b="0" dirty="0">
                <a:solidFill>
                  <a:srgbClr val="000000"/>
                </a:solidFill>
                <a:effectLst/>
                <a:latin typeface="Georgia" panose="02040502050405020303" pitchFamily="18" charset="0"/>
              </a:rPr>
              <a:t>Your neck is like a tower of ivory, your eyes like the pools in Heshbon by the gate of Bath-</a:t>
            </a:r>
            <a:r>
              <a:rPr lang="en-US" b="0" dirty="0" err="1">
                <a:solidFill>
                  <a:srgbClr val="000000"/>
                </a:solidFill>
                <a:effectLst/>
                <a:latin typeface="Georgia" panose="02040502050405020303" pitchFamily="18" charset="0"/>
              </a:rPr>
              <a:t>rabbim</a:t>
            </a:r>
            <a:r>
              <a:rPr lang="en-US" b="0" dirty="0">
                <a:solidFill>
                  <a:srgbClr val="000000"/>
                </a:solidFill>
                <a:effectLst/>
                <a:latin typeface="Georgia" panose="02040502050405020303" pitchFamily="18" charset="0"/>
              </a:rPr>
              <a:t>; your nose is like the tower of Lebanon, which faces toward Damascus.</a:t>
            </a:r>
            <a:r>
              <a:rPr lang="en-US" b="0" dirty="0">
                <a:effectLst/>
                <a:latin typeface="Georgia" panose="02040502050405020303" pitchFamily="18" charset="0"/>
              </a:rPr>
              <a:t>” (Song 7:4)</a:t>
            </a:r>
            <a:endParaRPr lang="en-US" dirty="0">
              <a:latin typeface="Georgia" panose="02040502050405020303" pitchFamily="18" charset="0"/>
            </a:endParaRPr>
          </a:p>
        </p:txBody>
      </p:sp>
      <p:sp>
        <p:nvSpPr>
          <p:cNvPr id="4" name="TextBox 3">
            <a:extLst>
              <a:ext uri="{FF2B5EF4-FFF2-40B4-BE49-F238E27FC236}">
                <a16:creationId xmlns:a16="http://schemas.microsoft.com/office/drawing/2014/main" id="{B5EE4676-66A1-A4B6-E560-F8A76784F243}"/>
              </a:ext>
            </a:extLst>
          </p:cNvPr>
          <p:cNvSpPr txBox="1"/>
          <p:nvPr/>
        </p:nvSpPr>
        <p:spPr>
          <a:xfrm>
            <a:off x="2041351" y="2487573"/>
            <a:ext cx="4874603" cy="4216539"/>
          </a:xfrm>
          <a:prstGeom prst="rect">
            <a:avLst/>
          </a:prstGeom>
          <a:noFill/>
          <a:ln w="38100">
            <a:solidFill>
              <a:schemeClr val="tx1"/>
            </a:solidFill>
          </a:ln>
        </p:spPr>
        <p:txBody>
          <a:bodyPr wrap="square" rtlCol="0">
            <a:spAutoFit/>
          </a:bodyPr>
          <a:lstStyle/>
          <a:p>
            <a:endParaRPr lang="en-US" sz="1000" b="1" u="sng" dirty="0">
              <a:latin typeface="Rockwell" panose="02060603020205020403" pitchFamily="18" charset="0"/>
            </a:endParaRPr>
          </a:p>
          <a:p>
            <a:r>
              <a:rPr lang="en-US" sz="2400" b="1" u="sng" dirty="0">
                <a:latin typeface="Rockwell" panose="02060603020205020403" pitchFamily="18" charset="0"/>
              </a:rPr>
              <a:t>The Harem Make Their Case</a:t>
            </a:r>
          </a:p>
          <a:p>
            <a:endParaRPr lang="en-US" sz="1000" dirty="0">
              <a:latin typeface="Rockwell" panose="02060603020205020403" pitchFamily="18" charset="0"/>
            </a:endParaRPr>
          </a:p>
          <a:p>
            <a:endParaRPr lang="en-US" sz="400" dirty="0">
              <a:latin typeface="Rockwell" panose="02060603020205020403" pitchFamily="18" charset="0"/>
            </a:endParaRPr>
          </a:p>
          <a:p>
            <a:pPr marL="742950" lvl="1" indent="-285750">
              <a:buFont typeface="Wingdings" panose="05000000000000000000" pitchFamily="2" charset="2"/>
              <a:buChar char="q"/>
            </a:pPr>
            <a:r>
              <a:rPr lang="en-US" sz="2200" dirty="0">
                <a:latin typeface="Rockwell" panose="02060603020205020403" pitchFamily="18" charset="0"/>
              </a:rPr>
              <a:t>Feet (most attractive)</a:t>
            </a:r>
          </a:p>
          <a:p>
            <a:pPr marL="742950" lvl="1" indent="-285750">
              <a:buFont typeface="Wingdings" panose="05000000000000000000" pitchFamily="2" charset="2"/>
              <a:buChar char="q"/>
            </a:pPr>
            <a:r>
              <a:rPr lang="en-US" sz="2200" dirty="0">
                <a:latin typeface="Rockwell" panose="02060603020205020403" pitchFamily="18" charset="0"/>
              </a:rPr>
              <a:t>Hips (as if hand-crafted)</a:t>
            </a:r>
          </a:p>
          <a:p>
            <a:pPr marL="742950" lvl="1" indent="-285750">
              <a:buFont typeface="Wingdings" panose="05000000000000000000" pitchFamily="2" charset="2"/>
              <a:buChar char="q"/>
            </a:pPr>
            <a:r>
              <a:rPr lang="en-US" sz="2200" dirty="0">
                <a:latin typeface="Rockwell" panose="02060603020205020403" pitchFamily="18" charset="0"/>
              </a:rPr>
              <a:t>Naval (ready for feasting)</a:t>
            </a:r>
          </a:p>
          <a:p>
            <a:pPr marL="742950" lvl="1" indent="-285750">
              <a:buFont typeface="Wingdings" panose="05000000000000000000" pitchFamily="2" charset="2"/>
              <a:buChar char="q"/>
            </a:pPr>
            <a:r>
              <a:rPr lang="en-US" sz="2200" dirty="0">
                <a:latin typeface="Rockwell" panose="02060603020205020403" pitchFamily="18" charset="0"/>
              </a:rPr>
              <a:t>Belly (hourglass figure)</a:t>
            </a:r>
          </a:p>
          <a:p>
            <a:pPr marL="742950" lvl="1" indent="-285750">
              <a:buFont typeface="Wingdings" panose="05000000000000000000" pitchFamily="2" charset="2"/>
              <a:buChar char="q"/>
            </a:pPr>
            <a:r>
              <a:rPr lang="en-US" sz="2200" dirty="0">
                <a:latin typeface="Rockwell" panose="02060603020205020403" pitchFamily="18" charset="0"/>
              </a:rPr>
              <a:t>Breast (sprightly; untouchable)</a:t>
            </a:r>
          </a:p>
          <a:p>
            <a:pPr marL="742950" lvl="1" indent="-285750">
              <a:buFont typeface="Wingdings" panose="05000000000000000000" pitchFamily="2" charset="2"/>
              <a:buChar char="q"/>
            </a:pPr>
            <a:r>
              <a:rPr lang="en-US" sz="2200" dirty="0">
                <a:latin typeface="Rockwell" panose="02060603020205020403" pitchFamily="18" charset="0"/>
              </a:rPr>
              <a:t>Neck (nobility; smoothness)</a:t>
            </a:r>
          </a:p>
          <a:p>
            <a:pPr marL="742950" lvl="1" indent="-285750">
              <a:buFont typeface="Wingdings" panose="05000000000000000000" pitchFamily="2" charset="2"/>
              <a:buChar char="q"/>
            </a:pPr>
            <a:r>
              <a:rPr lang="en-US" sz="2200" dirty="0">
                <a:latin typeface="Rockwell" panose="02060603020205020403" pitchFamily="18" charset="0"/>
              </a:rPr>
              <a:t>Eyes (well-collected)</a:t>
            </a:r>
          </a:p>
          <a:p>
            <a:pPr marL="742950" lvl="1" indent="-285750">
              <a:buFont typeface="Wingdings" panose="05000000000000000000" pitchFamily="2" charset="2"/>
              <a:buChar char="q"/>
            </a:pPr>
            <a:r>
              <a:rPr lang="en-US" sz="2200" dirty="0">
                <a:latin typeface="Rockwell" panose="02060603020205020403" pitchFamily="18" charset="0"/>
              </a:rPr>
              <a:t>Nose (discerning)</a:t>
            </a:r>
          </a:p>
          <a:p>
            <a:pPr marL="742950" lvl="1" indent="-285750">
              <a:buFont typeface="Wingdings" panose="05000000000000000000" pitchFamily="2" charset="2"/>
              <a:buChar char="q"/>
            </a:pPr>
            <a:endParaRPr lang="en-US" sz="2200" dirty="0">
              <a:latin typeface="Rockwell" panose="02060603020205020403" pitchFamily="18" charset="0"/>
            </a:endParaRPr>
          </a:p>
          <a:p>
            <a:pPr marL="742950" lvl="1" indent="-285750">
              <a:buFont typeface="Wingdings" panose="05000000000000000000" pitchFamily="2" charset="2"/>
              <a:buChar char="q"/>
            </a:pPr>
            <a:endParaRPr lang="en-US" sz="2200" dirty="0">
              <a:latin typeface="Rockwell" panose="02060603020205020403" pitchFamily="18" charset="0"/>
            </a:endParaRPr>
          </a:p>
        </p:txBody>
      </p:sp>
      <p:pic>
        <p:nvPicPr>
          <p:cNvPr id="7170" name="Picture 2" descr="What does “eyes like fishpools in Heshbon” mean? – Summer Setting">
            <a:extLst>
              <a:ext uri="{FF2B5EF4-FFF2-40B4-BE49-F238E27FC236}">
                <a16:creationId xmlns:a16="http://schemas.microsoft.com/office/drawing/2014/main" id="{F8B77197-F959-3A98-A835-754366C556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1" y="106680"/>
            <a:ext cx="3291840" cy="231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67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Effect transition="in" filter="fade">
                                      <p:cBhvr>
                                        <p:cTn id="17" dur="500"/>
                                        <p:tgtEl>
                                          <p:spTgt spid="4">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fade">
                                      <p:cBhvr>
                                        <p:cTn id="2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10575</TotalTime>
  <Words>4825</Words>
  <Application>Microsoft Office PowerPoint</Application>
  <PresentationFormat>On-screen Show (4:3)</PresentationFormat>
  <Paragraphs>194</Paragraphs>
  <Slides>16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Georgia</vt:lpstr>
      <vt:lpstr>Rockwell</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2023-07-29T02:40:17Z</dcterms:created>
  <dcterms:modified xsi:type="dcterms:W3CDTF">2023-08-09T23:16:47Z</dcterms:modified>
</cp:coreProperties>
</file>