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4" r:id="rId3"/>
    <p:sldId id="258" r:id="rId4"/>
    <p:sldId id="275" r:id="rId5"/>
    <p:sldId id="276" r:id="rId6"/>
    <p:sldId id="259" r:id="rId7"/>
    <p:sldId id="268" r:id="rId8"/>
    <p:sldId id="277" r:id="rId9"/>
    <p:sldId id="269" r:id="rId10"/>
    <p:sldId id="270" r:id="rId11"/>
    <p:sldId id="260" r:id="rId12"/>
    <p:sldId id="278" r:id="rId13"/>
    <p:sldId id="279" r:id="rId14"/>
    <p:sldId id="256" r:id="rId15"/>
    <p:sldId id="28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921EB-C7D1-49FB-9864-783075EECECD}" v="346" dt="2023-07-05T16:41:51.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96" autoAdjust="0"/>
  </p:normalViewPr>
  <p:slideViewPr>
    <p:cSldViewPr snapToGrid="0">
      <p:cViewPr varScale="1">
        <p:scale>
          <a:sx n="61" d="100"/>
          <a:sy n="61" d="100"/>
        </p:scale>
        <p:origin x="24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C81921EB-C7D1-49FB-9864-783075EECECD}"/>
    <pc:docChg chg="undo custSel addSld delSld modSld sldOrd">
      <pc:chgData name="R H" userId="7863155b6774aad0" providerId="LiveId" clId="{C81921EB-C7D1-49FB-9864-783075EECECD}" dt="2023-07-05T16:41:55.163" v="20140" actId="20577"/>
      <pc:docMkLst>
        <pc:docMk/>
      </pc:docMkLst>
      <pc:sldChg chg="addSp delSp modSp mod modTransition modAnim modNotesTx">
        <pc:chgData name="R H" userId="7863155b6774aad0" providerId="LiveId" clId="{C81921EB-C7D1-49FB-9864-783075EECECD}" dt="2023-07-05T16:36:35.115" v="19863" actId="20577"/>
        <pc:sldMkLst>
          <pc:docMk/>
          <pc:sldMk cId="1508711225" sldId="256"/>
        </pc:sldMkLst>
        <pc:spChg chg="del">
          <ac:chgData name="R H" userId="7863155b6774aad0" providerId="LiveId" clId="{C81921EB-C7D1-49FB-9864-783075EECECD}" dt="2023-06-22T21:37:24.895" v="42" actId="478"/>
          <ac:spMkLst>
            <pc:docMk/>
            <pc:sldMk cId="1508711225" sldId="256"/>
            <ac:spMk id="9" creationId="{8225D910-3FA8-425B-899C-357573A6688C}"/>
          </ac:spMkLst>
        </pc:spChg>
        <pc:spChg chg="mod">
          <ac:chgData name="R H" userId="7863155b6774aad0" providerId="LiveId" clId="{C81921EB-C7D1-49FB-9864-783075EECECD}" dt="2023-07-04T17:18:19.770" v="18380" actId="14100"/>
          <ac:spMkLst>
            <pc:docMk/>
            <pc:sldMk cId="1508711225" sldId="256"/>
            <ac:spMk id="13" creationId="{1DB99A26-77DC-445A-8885-E917E5B8C48A}"/>
          </ac:spMkLst>
        </pc:spChg>
        <pc:picChg chg="del">
          <ac:chgData name="R H" userId="7863155b6774aad0" providerId="LiveId" clId="{C81921EB-C7D1-49FB-9864-783075EECECD}" dt="2023-06-22T21:37:24.895" v="42" actId="478"/>
          <ac:picMkLst>
            <pc:docMk/>
            <pc:sldMk cId="1508711225" sldId="256"/>
            <ac:picMk id="6" creationId="{523C2975-9342-40CD-AD5C-86DD94FB5575}"/>
          </ac:picMkLst>
        </pc:picChg>
        <pc:picChg chg="add del mod">
          <ac:chgData name="R H" userId="7863155b6774aad0" providerId="LiveId" clId="{C81921EB-C7D1-49FB-9864-783075EECECD}" dt="2023-07-04T17:08:12.799" v="17464" actId="478"/>
          <ac:picMkLst>
            <pc:docMk/>
            <pc:sldMk cId="1508711225" sldId="256"/>
            <ac:picMk id="4098" creationId="{801EDEFF-B31C-FCE1-C7ED-3AE73FFB32A3}"/>
          </ac:picMkLst>
        </pc:picChg>
        <pc:picChg chg="add mod">
          <ac:chgData name="R H" userId="7863155b6774aad0" providerId="LiveId" clId="{C81921EB-C7D1-49FB-9864-783075EECECD}" dt="2023-07-04T17:14:14.374" v="18233" actId="14100"/>
          <ac:picMkLst>
            <pc:docMk/>
            <pc:sldMk cId="1508711225" sldId="256"/>
            <ac:picMk id="4100" creationId="{BC23D582-FE5C-7465-D628-B3F35C80E5FC}"/>
          </ac:picMkLst>
        </pc:picChg>
        <pc:picChg chg="add mod">
          <ac:chgData name="R H" userId="7863155b6774aad0" providerId="LiveId" clId="{C81921EB-C7D1-49FB-9864-783075EECECD}" dt="2023-07-04T17:18:24.907" v="18381" actId="14100"/>
          <ac:picMkLst>
            <pc:docMk/>
            <pc:sldMk cId="1508711225" sldId="256"/>
            <ac:picMk id="4102" creationId="{AF07B1A6-B729-6838-4330-8B53E9831D54}"/>
          </ac:picMkLst>
        </pc:picChg>
        <pc:picChg chg="del">
          <ac:chgData name="R H" userId="7863155b6774aad0" providerId="LiveId" clId="{C81921EB-C7D1-49FB-9864-783075EECECD}" dt="2023-06-22T21:37:32.791" v="43" actId="478"/>
          <ac:picMkLst>
            <pc:docMk/>
            <pc:sldMk cId="1508711225" sldId="256"/>
            <ac:picMk id="10242" creationId="{FFB36B32-32D6-42A7-8C5E-9FB2411D489E}"/>
          </ac:picMkLst>
        </pc:picChg>
      </pc:sldChg>
      <pc:sldChg chg="modTransition modNotesTx">
        <pc:chgData name="R H" userId="7863155b6774aad0" providerId="LiveId" clId="{C81921EB-C7D1-49FB-9864-783075EECECD}" dt="2023-07-05T16:03:26.052" v="18808" actId="20577"/>
        <pc:sldMkLst>
          <pc:docMk/>
          <pc:sldMk cId="3615075058" sldId="257"/>
        </pc:sldMkLst>
      </pc:sldChg>
      <pc:sldChg chg="addSp delSp modSp mod modTransition modAnim modNotesTx">
        <pc:chgData name="R H" userId="7863155b6774aad0" providerId="LiveId" clId="{C81921EB-C7D1-49FB-9864-783075EECECD}" dt="2023-07-05T16:08:22.762" v="19099" actId="20577"/>
        <pc:sldMkLst>
          <pc:docMk/>
          <pc:sldMk cId="3140113777" sldId="258"/>
        </pc:sldMkLst>
        <pc:spChg chg="mod">
          <ac:chgData name="R H" userId="7863155b6774aad0" providerId="LiveId" clId="{C81921EB-C7D1-49FB-9864-783075EECECD}" dt="2023-07-03T14:34:30.962" v="7210" actId="255"/>
          <ac:spMkLst>
            <pc:docMk/>
            <pc:sldMk cId="3140113777" sldId="258"/>
            <ac:spMk id="10" creationId="{E8DC0C26-EE78-41BA-A525-DE606DFBF5FF}"/>
          </ac:spMkLst>
        </pc:spChg>
        <pc:picChg chg="del">
          <ac:chgData name="R H" userId="7863155b6774aad0" providerId="LiveId" clId="{C81921EB-C7D1-49FB-9864-783075EECECD}" dt="2023-06-29T17:17:07.670" v="2446" actId="21"/>
          <ac:picMkLst>
            <pc:docMk/>
            <pc:sldMk cId="3140113777" sldId="258"/>
            <ac:picMk id="1028" creationId="{3B3349C1-6056-4DAA-819C-B01BF365568B}"/>
          </ac:picMkLst>
        </pc:picChg>
        <pc:picChg chg="add mod">
          <ac:chgData name="R H" userId="7863155b6774aad0" providerId="LiveId" clId="{C81921EB-C7D1-49FB-9864-783075EECECD}" dt="2023-07-03T14:26:53.518" v="7189" actId="14100"/>
          <ac:picMkLst>
            <pc:docMk/>
            <pc:sldMk cId="3140113777" sldId="258"/>
            <ac:picMk id="2050" creationId="{BB12B81B-9909-1AFD-5FC1-26D62DC6BCA3}"/>
          </ac:picMkLst>
        </pc:picChg>
      </pc:sldChg>
      <pc:sldChg chg="modSp modTransition modAnim modNotesTx">
        <pc:chgData name="R H" userId="7863155b6774aad0" providerId="LiveId" clId="{C81921EB-C7D1-49FB-9864-783075EECECD}" dt="2023-07-04T16:31:10.609" v="14260" actId="20577"/>
        <pc:sldMkLst>
          <pc:docMk/>
          <pc:sldMk cId="946621112" sldId="259"/>
        </pc:sldMkLst>
        <pc:picChg chg="mod">
          <ac:chgData name="R H" userId="7863155b6774aad0" providerId="LiveId" clId="{C81921EB-C7D1-49FB-9864-783075EECECD}" dt="2023-07-01T16:28:04.941" v="3506" actId="14100"/>
          <ac:picMkLst>
            <pc:docMk/>
            <pc:sldMk cId="946621112" sldId="259"/>
            <ac:picMk id="3093" creationId="{FE7DC4EC-643F-43C4-8C31-D8034ECEB89D}"/>
          </ac:picMkLst>
        </pc:picChg>
      </pc:sldChg>
      <pc:sldChg chg="delSp modSp mod modTransition modAnim modNotesTx">
        <pc:chgData name="R H" userId="7863155b6774aad0" providerId="LiveId" clId="{C81921EB-C7D1-49FB-9864-783075EECECD}" dt="2023-07-05T16:25:58.208" v="19680" actId="20577"/>
        <pc:sldMkLst>
          <pc:docMk/>
          <pc:sldMk cId="934421693" sldId="260"/>
        </pc:sldMkLst>
        <pc:spChg chg="del">
          <ac:chgData name="R H" userId="7863155b6774aad0" providerId="LiveId" clId="{C81921EB-C7D1-49FB-9864-783075EECECD}" dt="2023-07-01T17:16:47.546" v="5715" actId="478"/>
          <ac:spMkLst>
            <pc:docMk/>
            <pc:sldMk cId="934421693" sldId="260"/>
            <ac:spMk id="11" creationId="{90BB5311-90FA-41B0-B82A-83D7B5B3F674}"/>
          </ac:spMkLst>
        </pc:spChg>
        <pc:spChg chg="del">
          <ac:chgData name="R H" userId="7863155b6774aad0" providerId="LiveId" clId="{C81921EB-C7D1-49FB-9864-783075EECECD}" dt="2023-07-01T17:16:49.635" v="5716" actId="478"/>
          <ac:spMkLst>
            <pc:docMk/>
            <pc:sldMk cId="934421693" sldId="260"/>
            <ac:spMk id="13" creationId="{7DCEC0E3-694D-4064-8E63-30E8DCD51214}"/>
          </ac:spMkLst>
        </pc:spChg>
        <pc:picChg chg="mod">
          <ac:chgData name="R H" userId="7863155b6774aad0" providerId="LiveId" clId="{C81921EB-C7D1-49FB-9864-783075EECECD}" dt="2023-07-01T17:02:58.183" v="5611" actId="14100"/>
          <ac:picMkLst>
            <pc:docMk/>
            <pc:sldMk cId="934421693" sldId="260"/>
            <ac:picMk id="4" creationId="{1AC4698F-B70D-45AD-9A60-F7A64F067C6D}"/>
          </ac:picMkLst>
        </pc:picChg>
        <pc:picChg chg="mod">
          <ac:chgData name="R H" userId="7863155b6774aad0" providerId="LiveId" clId="{C81921EB-C7D1-49FB-9864-783075EECECD}" dt="2023-07-01T17:29:18.921" v="5734" actId="1076"/>
          <ac:picMkLst>
            <pc:docMk/>
            <pc:sldMk cId="934421693" sldId="260"/>
            <ac:picMk id="5" creationId="{10CB84B2-9F48-49C5-81CD-780F84C550CF}"/>
          </ac:picMkLst>
        </pc:picChg>
      </pc:sldChg>
      <pc:sldChg chg="del">
        <pc:chgData name="R H" userId="7863155b6774aad0" providerId="LiveId" clId="{C81921EB-C7D1-49FB-9864-783075EECECD}" dt="2023-06-22T21:37:40.433" v="44" actId="47"/>
        <pc:sldMkLst>
          <pc:docMk/>
          <pc:sldMk cId="1257918739" sldId="261"/>
        </pc:sldMkLst>
      </pc:sldChg>
      <pc:sldChg chg="del">
        <pc:chgData name="R H" userId="7863155b6774aad0" providerId="LiveId" clId="{C81921EB-C7D1-49FB-9864-783075EECECD}" dt="2023-06-22T21:37:40.433" v="44" actId="47"/>
        <pc:sldMkLst>
          <pc:docMk/>
          <pc:sldMk cId="1392358431" sldId="262"/>
        </pc:sldMkLst>
      </pc:sldChg>
      <pc:sldChg chg="del">
        <pc:chgData name="R H" userId="7863155b6774aad0" providerId="LiveId" clId="{C81921EB-C7D1-49FB-9864-783075EECECD}" dt="2023-06-22T21:37:40.433" v="44" actId="47"/>
        <pc:sldMkLst>
          <pc:docMk/>
          <pc:sldMk cId="513565688" sldId="263"/>
        </pc:sldMkLst>
      </pc:sldChg>
      <pc:sldChg chg="modSp mod modTransition modAnim modNotesTx">
        <pc:chgData name="R H" userId="7863155b6774aad0" providerId="LiveId" clId="{C81921EB-C7D1-49FB-9864-783075EECECD}" dt="2023-07-05T16:17:31.632" v="19375" actId="6549"/>
        <pc:sldMkLst>
          <pc:docMk/>
          <pc:sldMk cId="1124581115" sldId="268"/>
        </pc:sldMkLst>
        <pc:spChg chg="mod">
          <ac:chgData name="R H" userId="7863155b6774aad0" providerId="LiveId" clId="{C81921EB-C7D1-49FB-9864-783075EECECD}" dt="2023-07-03T14:52:25.310" v="8226" actId="20577"/>
          <ac:spMkLst>
            <pc:docMk/>
            <pc:sldMk cId="1124581115" sldId="268"/>
            <ac:spMk id="9" creationId="{418524D1-58BB-4EA4-865C-B7C0E3996AD3}"/>
          </ac:spMkLst>
        </pc:spChg>
      </pc:sldChg>
      <pc:sldChg chg="modTransition modAnim modNotesTx">
        <pc:chgData name="R H" userId="7863155b6774aad0" providerId="LiveId" clId="{C81921EB-C7D1-49FB-9864-783075EECECD}" dt="2023-07-05T16:22:27.583" v="19620" actId="6549"/>
        <pc:sldMkLst>
          <pc:docMk/>
          <pc:sldMk cId="2127766925" sldId="269"/>
        </pc:sldMkLst>
      </pc:sldChg>
      <pc:sldChg chg="modSp mod modTransition modAnim modNotesTx">
        <pc:chgData name="R H" userId="7863155b6774aad0" providerId="LiveId" clId="{C81921EB-C7D1-49FB-9864-783075EECECD}" dt="2023-07-05T16:40:55.449" v="20131" actId="20577"/>
        <pc:sldMkLst>
          <pc:docMk/>
          <pc:sldMk cId="1206819119" sldId="270"/>
        </pc:sldMkLst>
        <pc:spChg chg="mod">
          <ac:chgData name="R H" userId="7863155b6774aad0" providerId="LiveId" clId="{C81921EB-C7D1-49FB-9864-783075EECECD}" dt="2023-07-05T16:40:55.449" v="20131" actId="20577"/>
          <ac:spMkLst>
            <pc:docMk/>
            <pc:sldMk cId="1206819119" sldId="270"/>
            <ac:spMk id="11" creationId="{A0A2A3F8-CBEE-4CC8-BCC7-EFA47422B2DC}"/>
          </ac:spMkLst>
        </pc:spChg>
      </pc:sldChg>
      <pc:sldChg chg="del">
        <pc:chgData name="R H" userId="7863155b6774aad0" providerId="LiveId" clId="{C81921EB-C7D1-49FB-9864-783075EECECD}" dt="2023-06-22T21:37:40.433" v="44" actId="47"/>
        <pc:sldMkLst>
          <pc:docMk/>
          <pc:sldMk cId="3794125502" sldId="271"/>
        </pc:sldMkLst>
      </pc:sldChg>
      <pc:sldChg chg="del">
        <pc:chgData name="R H" userId="7863155b6774aad0" providerId="LiveId" clId="{C81921EB-C7D1-49FB-9864-783075EECECD}" dt="2023-06-22T21:37:40.433" v="44" actId="47"/>
        <pc:sldMkLst>
          <pc:docMk/>
          <pc:sldMk cId="3465717847" sldId="272"/>
        </pc:sldMkLst>
      </pc:sldChg>
      <pc:sldChg chg="del">
        <pc:chgData name="R H" userId="7863155b6774aad0" providerId="LiveId" clId="{C81921EB-C7D1-49FB-9864-783075EECECD}" dt="2023-06-22T21:37:40.433" v="44" actId="47"/>
        <pc:sldMkLst>
          <pc:docMk/>
          <pc:sldMk cId="4048530595" sldId="273"/>
        </pc:sldMkLst>
      </pc:sldChg>
      <pc:sldChg chg="addSp delSp modSp add mod modTransition modAnim modNotesTx">
        <pc:chgData name="R H" userId="7863155b6774aad0" providerId="LiveId" clId="{C81921EB-C7D1-49FB-9864-783075EECECD}" dt="2023-07-05T16:06:45.628" v="18971" actId="20577"/>
        <pc:sldMkLst>
          <pc:docMk/>
          <pc:sldMk cId="931634380" sldId="274"/>
        </pc:sldMkLst>
        <pc:spChg chg="mod">
          <ac:chgData name="R H" userId="7863155b6774aad0" providerId="LiveId" clId="{C81921EB-C7D1-49FB-9864-783075EECECD}" dt="2023-06-22T21:34:53.286" v="19" actId="255"/>
          <ac:spMkLst>
            <pc:docMk/>
            <pc:sldMk cId="931634380" sldId="274"/>
            <ac:spMk id="2" creationId="{C73241DC-B696-4A03-A0BE-64ED37589750}"/>
          </ac:spMkLst>
        </pc:spChg>
        <pc:spChg chg="ord">
          <ac:chgData name="R H" userId="7863155b6774aad0" providerId="LiveId" clId="{C81921EB-C7D1-49FB-9864-783075EECECD}" dt="2023-07-03T14:33:38.024" v="7206" actId="166"/>
          <ac:spMkLst>
            <pc:docMk/>
            <pc:sldMk cId="931634380" sldId="274"/>
            <ac:spMk id="4" creationId="{A3FF92D8-D80C-4CFB-9B9F-FE71CBDB381A}"/>
          </ac:spMkLst>
        </pc:spChg>
        <pc:spChg chg="mod">
          <ac:chgData name="R H" userId="7863155b6774aad0" providerId="LiveId" clId="{C81921EB-C7D1-49FB-9864-783075EECECD}" dt="2023-07-03T14:33:23.426" v="7204" actId="14100"/>
          <ac:spMkLst>
            <pc:docMk/>
            <pc:sldMk cId="931634380" sldId="274"/>
            <ac:spMk id="5" creationId="{41F799EE-632D-4D75-855C-2D5848907004}"/>
          </ac:spMkLst>
        </pc:spChg>
        <pc:spChg chg="mod">
          <ac:chgData name="R H" userId="7863155b6774aad0" providerId="LiveId" clId="{C81921EB-C7D1-49FB-9864-783075EECECD}" dt="2023-07-03T14:33:31.927" v="7205" actId="14100"/>
          <ac:spMkLst>
            <pc:docMk/>
            <pc:sldMk cId="931634380" sldId="274"/>
            <ac:spMk id="8" creationId="{1230FCAE-6A4E-4AAB-AF62-B64C1023231D}"/>
          </ac:spMkLst>
        </pc:spChg>
        <pc:picChg chg="add mod">
          <ac:chgData name="R H" userId="7863155b6774aad0" providerId="LiveId" clId="{C81921EB-C7D1-49FB-9864-783075EECECD}" dt="2023-07-03T14:15:54.803" v="6500" actId="14100"/>
          <ac:picMkLst>
            <pc:docMk/>
            <pc:sldMk cId="931634380" sldId="274"/>
            <ac:picMk id="1026" creationId="{240BB6C6-EC97-8BE8-10AA-7774283110B4}"/>
          </ac:picMkLst>
        </pc:picChg>
        <pc:picChg chg="del">
          <ac:chgData name="R H" userId="7863155b6774aad0" providerId="LiveId" clId="{C81921EB-C7D1-49FB-9864-783075EECECD}" dt="2023-07-03T14:15:38.025" v="6492" actId="478"/>
          <ac:picMkLst>
            <pc:docMk/>
            <pc:sldMk cId="931634380" sldId="274"/>
            <ac:picMk id="8196" creationId="{7A319176-3E8E-45E6-A634-859120AB3548}"/>
          </ac:picMkLst>
        </pc:picChg>
      </pc:sldChg>
      <pc:sldChg chg="addSp delSp modSp new mod ord modTransition modAnim modNotesTx">
        <pc:chgData name="R H" userId="7863155b6774aad0" providerId="LiveId" clId="{C81921EB-C7D1-49FB-9864-783075EECECD}" dt="2023-07-05T16:10:56.579" v="19133" actId="115"/>
        <pc:sldMkLst>
          <pc:docMk/>
          <pc:sldMk cId="373253281" sldId="275"/>
        </pc:sldMkLst>
        <pc:spChg chg="del">
          <ac:chgData name="R H" userId="7863155b6774aad0" providerId="LiveId" clId="{C81921EB-C7D1-49FB-9864-783075EECECD}" dt="2023-06-29T17:12:12.810" v="2336" actId="478"/>
          <ac:spMkLst>
            <pc:docMk/>
            <pc:sldMk cId="373253281" sldId="275"/>
            <ac:spMk id="2" creationId="{D27417F2-CFA0-7481-5D6E-07B3970044E9}"/>
          </ac:spMkLst>
        </pc:spChg>
        <pc:spChg chg="del">
          <ac:chgData name="R H" userId="7863155b6774aad0" providerId="LiveId" clId="{C81921EB-C7D1-49FB-9864-783075EECECD}" dt="2023-06-29T17:12:12.810" v="2336" actId="478"/>
          <ac:spMkLst>
            <pc:docMk/>
            <pc:sldMk cId="373253281" sldId="275"/>
            <ac:spMk id="3" creationId="{3077EC1A-E4BD-A719-D570-C6320D07DB25}"/>
          </ac:spMkLst>
        </pc:spChg>
        <pc:spChg chg="add mod">
          <ac:chgData name="R H" userId="7863155b6774aad0" providerId="LiveId" clId="{C81921EB-C7D1-49FB-9864-783075EECECD}" dt="2023-06-29T17:17:32.037" v="2453" actId="1076"/>
          <ac:spMkLst>
            <pc:docMk/>
            <pc:sldMk cId="373253281" sldId="275"/>
            <ac:spMk id="5" creationId="{EC76661F-CF21-AA4F-CC92-9313A486D5C6}"/>
          </ac:spMkLst>
        </pc:spChg>
        <pc:picChg chg="add mod">
          <ac:chgData name="R H" userId="7863155b6774aad0" providerId="LiveId" clId="{C81921EB-C7D1-49FB-9864-783075EECECD}" dt="2023-06-29T17:22:53.060" v="2960" actId="14100"/>
          <ac:picMkLst>
            <pc:docMk/>
            <pc:sldMk cId="373253281" sldId="275"/>
            <ac:picMk id="6" creationId="{5E8DEFA2-2495-81F5-3A4D-0583E86313C6}"/>
          </ac:picMkLst>
        </pc:picChg>
        <pc:picChg chg="add mod">
          <ac:chgData name="R H" userId="7863155b6774aad0" providerId="LiveId" clId="{C81921EB-C7D1-49FB-9864-783075EECECD}" dt="2023-06-29T17:22:30.216" v="2951" actId="1076"/>
          <ac:picMkLst>
            <pc:docMk/>
            <pc:sldMk cId="373253281" sldId="275"/>
            <ac:picMk id="1026" creationId="{9D11108A-63FE-7AD8-31AB-AA3CB4B1A39C}"/>
          </ac:picMkLst>
        </pc:picChg>
        <pc:picChg chg="add mod">
          <ac:chgData name="R H" userId="7863155b6774aad0" providerId="LiveId" clId="{C81921EB-C7D1-49FB-9864-783075EECECD}" dt="2023-07-03T14:35:12.360" v="7215" actId="14100"/>
          <ac:picMkLst>
            <pc:docMk/>
            <pc:sldMk cId="373253281" sldId="275"/>
            <ac:picMk id="1028" creationId="{3A908290-541B-16F6-2CB7-84B53F8F5F78}"/>
          </ac:picMkLst>
        </pc:picChg>
      </pc:sldChg>
      <pc:sldChg chg="addSp delSp modSp add mod modTransition modAnim modNotesTx">
        <pc:chgData name="R H" userId="7863155b6774aad0" providerId="LiveId" clId="{C81921EB-C7D1-49FB-9864-783075EECECD}" dt="2023-07-04T16:28:03.665" v="13821" actId="6549"/>
        <pc:sldMkLst>
          <pc:docMk/>
          <pc:sldMk cId="3495781312" sldId="276"/>
        </pc:sldMkLst>
        <pc:spChg chg="mod">
          <ac:chgData name="R H" userId="7863155b6774aad0" providerId="LiveId" clId="{C81921EB-C7D1-49FB-9864-783075EECECD}" dt="2023-07-03T14:43:20.347" v="7316" actId="255"/>
          <ac:spMkLst>
            <pc:docMk/>
            <pc:sldMk cId="3495781312" sldId="276"/>
            <ac:spMk id="10" creationId="{E8DC0C26-EE78-41BA-A525-DE606DFBF5FF}"/>
          </ac:spMkLst>
        </pc:spChg>
        <pc:picChg chg="del">
          <ac:chgData name="R H" userId="7863155b6774aad0" providerId="LiveId" clId="{C81921EB-C7D1-49FB-9864-783075EECECD}" dt="2023-06-29T17:28:25.338" v="3404" actId="478"/>
          <ac:picMkLst>
            <pc:docMk/>
            <pc:sldMk cId="3495781312" sldId="276"/>
            <ac:picMk id="1028" creationId="{3B3349C1-6056-4DAA-819C-B01BF365568B}"/>
          </ac:picMkLst>
        </pc:picChg>
        <pc:picChg chg="add mod">
          <ac:chgData name="R H" userId="7863155b6774aad0" providerId="LiveId" clId="{C81921EB-C7D1-49FB-9864-783075EECECD}" dt="2023-06-29T17:31:00.783" v="3410" actId="14100"/>
          <ac:picMkLst>
            <pc:docMk/>
            <pc:sldMk cId="3495781312" sldId="276"/>
            <ac:picMk id="2050" creationId="{F09E565A-BA7D-A36B-D01A-2D321400906B}"/>
          </ac:picMkLst>
        </pc:picChg>
      </pc:sldChg>
      <pc:sldChg chg="addSp delSp modSp add mod modTransition modAnim modNotesTx">
        <pc:chgData name="R H" userId="7863155b6774aad0" providerId="LiveId" clId="{C81921EB-C7D1-49FB-9864-783075EECECD}" dt="2023-07-05T16:19:38.262" v="19398" actId="20577"/>
        <pc:sldMkLst>
          <pc:docMk/>
          <pc:sldMk cId="2836293732" sldId="277"/>
        </pc:sldMkLst>
        <pc:spChg chg="mod">
          <ac:chgData name="R H" userId="7863155b6774aad0" providerId="LiveId" clId="{C81921EB-C7D1-49FB-9864-783075EECECD}" dt="2023-07-01T16:49:32.702" v="4542" actId="1076"/>
          <ac:spMkLst>
            <pc:docMk/>
            <pc:sldMk cId="2836293732" sldId="277"/>
            <ac:spMk id="5" creationId="{EC76661F-CF21-AA4F-CC92-9313A486D5C6}"/>
          </ac:spMkLst>
        </pc:spChg>
        <pc:picChg chg="del">
          <ac:chgData name="R H" userId="7863155b6774aad0" providerId="LiveId" clId="{C81921EB-C7D1-49FB-9864-783075EECECD}" dt="2023-06-29T17:34:30.856" v="3496" actId="478"/>
          <ac:picMkLst>
            <pc:docMk/>
            <pc:sldMk cId="2836293732" sldId="277"/>
            <ac:picMk id="6" creationId="{5E8DEFA2-2495-81F5-3A4D-0583E86313C6}"/>
          </ac:picMkLst>
        </pc:picChg>
        <pc:picChg chg="mod">
          <ac:chgData name="R H" userId="7863155b6774aad0" providerId="LiveId" clId="{C81921EB-C7D1-49FB-9864-783075EECECD}" dt="2023-07-01T16:49:40.226" v="4544" actId="1076"/>
          <ac:picMkLst>
            <pc:docMk/>
            <pc:sldMk cId="2836293732" sldId="277"/>
            <ac:picMk id="1026" creationId="{9D11108A-63FE-7AD8-31AB-AA3CB4B1A39C}"/>
          </ac:picMkLst>
        </pc:picChg>
        <pc:picChg chg="del">
          <ac:chgData name="R H" userId="7863155b6774aad0" providerId="LiveId" clId="{C81921EB-C7D1-49FB-9864-783075EECECD}" dt="2023-06-29T17:34:14.507" v="3456" actId="478"/>
          <ac:picMkLst>
            <pc:docMk/>
            <pc:sldMk cId="2836293732" sldId="277"/>
            <ac:picMk id="1028" creationId="{3A908290-541B-16F6-2CB7-84B53F8F5F78}"/>
          </ac:picMkLst>
        </pc:picChg>
        <pc:picChg chg="add mod">
          <ac:chgData name="R H" userId="7863155b6774aad0" providerId="LiveId" clId="{C81921EB-C7D1-49FB-9864-783075EECECD}" dt="2023-07-01T16:49:35.701" v="4543" actId="14100"/>
          <ac:picMkLst>
            <pc:docMk/>
            <pc:sldMk cId="2836293732" sldId="277"/>
            <ac:picMk id="3074" creationId="{10E5C804-A430-B5BA-9862-1BAB2FE6165C}"/>
          </ac:picMkLst>
        </pc:picChg>
      </pc:sldChg>
      <pc:sldChg chg="addSp delSp modSp add mod modTransition modAnim modNotesTx">
        <pc:chgData name="R H" userId="7863155b6774aad0" providerId="LiveId" clId="{C81921EB-C7D1-49FB-9864-783075EECECD}" dt="2023-07-05T16:41:55.163" v="20140" actId="20577"/>
        <pc:sldMkLst>
          <pc:docMk/>
          <pc:sldMk cId="288456671" sldId="278"/>
        </pc:sldMkLst>
        <pc:spChg chg="add mod">
          <ac:chgData name="R H" userId="7863155b6774aad0" providerId="LiveId" clId="{C81921EB-C7D1-49FB-9864-783075EECECD}" dt="2023-07-05T16:32:00.940" v="19774" actId="14100"/>
          <ac:spMkLst>
            <pc:docMk/>
            <pc:sldMk cId="288456671" sldId="278"/>
            <ac:spMk id="3" creationId="{E95D4BF7-9C08-12F8-F636-3022E1ABA098}"/>
          </ac:spMkLst>
        </pc:spChg>
        <pc:spChg chg="del">
          <ac:chgData name="R H" userId="7863155b6774aad0" providerId="LiveId" clId="{C81921EB-C7D1-49FB-9864-783075EECECD}" dt="2023-07-01T17:16:57.186" v="5718" actId="478"/>
          <ac:spMkLst>
            <pc:docMk/>
            <pc:sldMk cId="288456671" sldId="278"/>
            <ac:spMk id="8" creationId="{0C14C6E4-252F-41F4-88A8-EB4EFE940DC7}"/>
          </ac:spMkLst>
        </pc:spChg>
        <pc:spChg chg="del">
          <ac:chgData name="R H" userId="7863155b6774aad0" providerId="LiveId" clId="{C81921EB-C7D1-49FB-9864-783075EECECD}" dt="2023-07-01T17:16:55.552" v="5717" actId="478"/>
          <ac:spMkLst>
            <pc:docMk/>
            <pc:sldMk cId="288456671" sldId="278"/>
            <ac:spMk id="10" creationId="{759FA6BC-4FE5-4F6C-AE78-6FEF38F12AAE}"/>
          </ac:spMkLst>
        </pc:spChg>
        <pc:picChg chg="del">
          <ac:chgData name="R H" userId="7863155b6774aad0" providerId="LiveId" clId="{C81921EB-C7D1-49FB-9864-783075EECECD}" dt="2023-07-01T17:19:53.053" v="5721" actId="478"/>
          <ac:picMkLst>
            <pc:docMk/>
            <pc:sldMk cId="288456671" sldId="278"/>
            <ac:picMk id="5" creationId="{10CB84B2-9F48-49C5-81CD-780F84C550CF}"/>
          </ac:picMkLst>
        </pc:picChg>
        <pc:picChg chg="add mod">
          <ac:chgData name="R H" userId="7863155b6774aad0" providerId="LiveId" clId="{C81921EB-C7D1-49FB-9864-783075EECECD}" dt="2023-07-01T17:20:01.276" v="5724" actId="14100"/>
          <ac:picMkLst>
            <pc:docMk/>
            <pc:sldMk cId="288456671" sldId="278"/>
            <ac:picMk id="4098" creationId="{B25A1EB8-64C8-1E0D-6B72-35A474987B7E}"/>
          </ac:picMkLst>
        </pc:picChg>
        <pc:picChg chg="add mod">
          <ac:chgData name="R H" userId="7863155b6774aad0" providerId="LiveId" clId="{C81921EB-C7D1-49FB-9864-783075EECECD}" dt="2023-07-01T17:24:59.135" v="5732" actId="1076"/>
          <ac:picMkLst>
            <pc:docMk/>
            <pc:sldMk cId="288456671" sldId="278"/>
            <ac:picMk id="4100" creationId="{DDF4BB07-1701-5D1F-EBAE-C7ECD78D5DBD}"/>
          </ac:picMkLst>
        </pc:picChg>
      </pc:sldChg>
      <pc:sldChg chg="addSp delSp modSp add mod modAnim modNotesTx">
        <pc:chgData name="R H" userId="7863155b6774aad0" providerId="LiveId" clId="{C81921EB-C7D1-49FB-9864-783075EECECD}" dt="2023-07-05T16:33:33.708" v="19822" actId="20577"/>
        <pc:sldMkLst>
          <pc:docMk/>
          <pc:sldMk cId="4107649643" sldId="279"/>
        </pc:sldMkLst>
        <pc:spChg chg="mod">
          <ac:chgData name="R H" userId="7863155b6774aad0" providerId="LiveId" clId="{C81921EB-C7D1-49FB-9864-783075EECECD}" dt="2023-07-03T15:22:46.180" v="12060" actId="1076"/>
          <ac:spMkLst>
            <pc:docMk/>
            <pc:sldMk cId="4107649643" sldId="279"/>
            <ac:spMk id="5" creationId="{EC76661F-CF21-AA4F-CC92-9313A486D5C6}"/>
          </ac:spMkLst>
        </pc:spChg>
        <pc:picChg chg="add mod">
          <ac:chgData name="R H" userId="7863155b6774aad0" providerId="LiveId" clId="{C81921EB-C7D1-49FB-9864-783075EECECD}" dt="2023-07-03T15:25:21.385" v="12065" actId="14100"/>
          <ac:picMkLst>
            <pc:docMk/>
            <pc:sldMk cId="4107649643" sldId="279"/>
            <ac:picMk id="2" creationId="{6F616C5E-750E-2E3B-1F8C-85C22ABEF3DD}"/>
          </ac:picMkLst>
        </pc:picChg>
        <pc:picChg chg="del">
          <ac:chgData name="R H" userId="7863155b6774aad0" providerId="LiveId" clId="{C81921EB-C7D1-49FB-9864-783075EECECD}" dt="2023-07-03T15:22:33.242" v="12034" actId="478"/>
          <ac:picMkLst>
            <pc:docMk/>
            <pc:sldMk cId="4107649643" sldId="279"/>
            <ac:picMk id="3074" creationId="{10E5C804-A430-B5BA-9862-1BAB2FE6165C}"/>
          </ac:picMkLst>
        </pc:picChg>
      </pc:sldChg>
      <pc:sldChg chg="addSp delSp modSp add mod modAnim modNotesTx">
        <pc:chgData name="R H" userId="7863155b6774aad0" providerId="LiveId" clId="{C81921EB-C7D1-49FB-9864-783075EECECD}" dt="2023-07-05T16:38:05.766" v="20070" actId="20577"/>
        <pc:sldMkLst>
          <pc:docMk/>
          <pc:sldMk cId="2831384363" sldId="280"/>
        </pc:sldMkLst>
        <pc:spChg chg="add del mod">
          <ac:chgData name="R H" userId="7863155b6774aad0" providerId="LiveId" clId="{C81921EB-C7D1-49FB-9864-783075EECECD}" dt="2023-07-04T17:20:58.970" v="18394"/>
          <ac:spMkLst>
            <pc:docMk/>
            <pc:sldMk cId="2831384363" sldId="280"/>
            <ac:spMk id="3" creationId="{CCEB1C0A-CDF6-CEAE-0BA6-05C9D761DEB2}"/>
          </ac:spMkLst>
        </pc:spChg>
        <pc:spChg chg="mod">
          <ac:chgData name="R H" userId="7863155b6774aad0" providerId="LiveId" clId="{C81921EB-C7D1-49FB-9864-783075EECECD}" dt="2023-07-04T17:04:49.816" v="17194" actId="1076"/>
          <ac:spMkLst>
            <pc:docMk/>
            <pc:sldMk cId="2831384363" sldId="280"/>
            <ac:spMk id="5" creationId="{EC76661F-CF21-AA4F-CC92-9313A486D5C6}"/>
          </ac:spMkLst>
        </pc:spChg>
        <pc:picChg chg="del">
          <ac:chgData name="R H" userId="7863155b6774aad0" providerId="LiveId" clId="{C81921EB-C7D1-49FB-9864-783075EECECD}" dt="2023-07-04T17:00:02.399" v="16850" actId="478"/>
          <ac:picMkLst>
            <pc:docMk/>
            <pc:sldMk cId="2831384363" sldId="280"/>
            <ac:picMk id="2" creationId="{6F616C5E-750E-2E3B-1F8C-85C22ABEF3DD}"/>
          </ac:picMkLst>
        </pc:picChg>
        <pc:picChg chg="add mod">
          <ac:chgData name="R H" userId="7863155b6774aad0" providerId="LiveId" clId="{C81921EB-C7D1-49FB-9864-783075EECECD}" dt="2023-07-04T17:23:09.619" v="18407" actId="1076"/>
          <ac:picMkLst>
            <pc:docMk/>
            <pc:sldMk cId="2831384363" sldId="280"/>
            <ac:picMk id="6" creationId="{36D03593-3FAD-7FEB-9FDC-920B35E4686A}"/>
          </ac:picMkLst>
        </pc:picChg>
        <pc:picChg chg="mod">
          <ac:chgData name="R H" userId="7863155b6774aad0" providerId="LiveId" clId="{C81921EB-C7D1-49FB-9864-783075EECECD}" dt="2023-07-04T17:21:52.198" v="18398" actId="1076"/>
          <ac:picMkLst>
            <pc:docMk/>
            <pc:sldMk cId="2831384363" sldId="280"/>
            <ac:picMk id="1026" creationId="{9D11108A-63FE-7AD8-31AB-AA3CB4B1A39C}"/>
          </ac:picMkLst>
        </pc:picChg>
        <pc:picChg chg="add mod">
          <ac:chgData name="R H" userId="7863155b6774aad0" providerId="LiveId" clId="{C81921EB-C7D1-49FB-9864-783075EECECD}" dt="2023-07-04T17:23:02.165" v="18405" actId="14100"/>
          <ac:picMkLst>
            <pc:docMk/>
            <pc:sldMk cId="2831384363" sldId="280"/>
            <ac:picMk id="5122" creationId="{4ED0CAFF-1FD3-0D04-5A99-E8B33CE96F82}"/>
          </ac:picMkLst>
        </pc:picChg>
        <pc:picChg chg="add mod">
          <ac:chgData name="R H" userId="7863155b6774aad0" providerId="LiveId" clId="{C81921EB-C7D1-49FB-9864-783075EECECD}" dt="2023-07-04T17:23:24.646" v="18412" actId="14100"/>
          <ac:picMkLst>
            <pc:docMk/>
            <pc:sldMk cId="2831384363" sldId="280"/>
            <ac:picMk id="5126" creationId="{FB7A3FEA-E0EF-C7EA-9E17-A95BE14853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3616-5545-4156-AB4A-99694E0AB030}" type="datetimeFigureOut">
              <a:rPr lang="en-US" smtClean="0"/>
              <a:t>7/1/2023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EB268-A5CA-4C0C-B33B-59BD5B358724}" type="slidenum">
              <a:rPr lang="en-US" smtClean="0"/>
              <a:t>‹#›</a:t>
            </a:fld>
            <a:endParaRPr lang="en-US"/>
          </a:p>
        </p:txBody>
      </p:sp>
    </p:spTree>
    <p:extLst>
      <p:ext uri="{BB962C8B-B14F-4D97-AF65-F5344CB8AC3E}">
        <p14:creationId xmlns:p14="http://schemas.microsoft.com/office/powerpoint/2010/main" val="161782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As we begin the Song of Songs, a reminder that we’re going to be assuming the 3-character drama approach that I introduced last week. This plot is that there is a Shulamite girl in love w/a shepherd boy, but King Solomon makes a play for her. If you’ve studied this before and take a different literal position, don’t fret – most of the principles we can learn from this book are relatively consistent across the literal interpretations, w/few 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in the 3-character approach, the first 2 chapters of the book are admitably the most difficult. There’s no introduction that tells us where the characters are, what’s happening, or who is talking to who. It just picks right up w/some dialog and monologue. And so, there’s a slight bit of deduction and guesswork we have to make from the internal evidence that is provided us.</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For example, 1:4 tells us that the Shulamite is already in Solomon’s tent and that the daughters of Jerusalem are also there w/her, so it appears she is about to be wooed by Solomon for the first time. But how did she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1</a:t>
            </a:fld>
            <a:endParaRPr lang="en-US"/>
          </a:p>
        </p:txBody>
      </p:sp>
    </p:spTree>
    <p:extLst>
      <p:ext uri="{BB962C8B-B14F-4D97-AF65-F5344CB8AC3E}">
        <p14:creationId xmlns:p14="http://schemas.microsoft.com/office/powerpoint/2010/main" val="344893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And we know she’s saying all this out loud because the daughters of Jerusalem’s response seems to be that of shock (CLICK) </a:t>
            </a:r>
            <a:r>
              <a:rPr lang="en-US" sz="1200" dirty="0">
                <a:effectLst/>
                <a:latin typeface="+mn-lt"/>
                <a:ea typeface="Calibri" panose="020F0502020204030204" pitchFamily="34" charset="0"/>
              </a:rPr>
              <a:t>–</a:t>
            </a:r>
            <a:r>
              <a:rPr lang="en-US" sz="1200" b="0" dirty="0">
                <a:effectLst/>
                <a:latin typeface="+mn-lt"/>
                <a:ea typeface="Calibri" panose="020F0502020204030204" pitchFamily="34" charset="0"/>
              </a:rPr>
              <a:t> </a:t>
            </a:r>
            <a:r>
              <a:rPr lang="en-US" sz="1200" b="1" dirty="0">
                <a:effectLst/>
                <a:latin typeface="+mn-lt"/>
                <a:ea typeface="Calibri" panose="020F0502020204030204" pitchFamily="34" charset="0"/>
              </a:rPr>
              <a:t>Song 1:8.</a:t>
            </a:r>
            <a:r>
              <a:rPr lang="en-US" sz="1200" dirty="0">
                <a:effectLst/>
                <a:latin typeface="+mn-lt"/>
                <a:ea typeface="Calibri" panose="020F0502020204030204" pitchFamily="34" charset="0"/>
              </a:rPr>
              <a:t> </a:t>
            </a:r>
          </a:p>
          <a:p>
            <a:endParaRPr lang="en-US" sz="1200" dirty="0">
              <a:effectLst/>
              <a:latin typeface="+mn-lt"/>
              <a:ea typeface="Calibri" panose="020F0502020204030204" pitchFamily="34" charset="0"/>
            </a:endParaRPr>
          </a:p>
          <a:p>
            <a:pPr marL="228600" indent="-228600">
              <a:buAutoNum type="arabicParenR"/>
            </a:pPr>
            <a:r>
              <a:rPr lang="en-US" sz="1200" dirty="0">
                <a:effectLst/>
                <a:latin typeface="+mn-lt"/>
                <a:ea typeface="Calibri" panose="020F0502020204030204" pitchFamily="34" charset="0"/>
              </a:rPr>
              <a:t>(CLICK) I’d suggest they seem surprised that she’s actually daydreaming about some other man when she’s had the so-called honor of being invited to Solomon’s chambers. They think Solomon hung the moon and that no other man could compete w/him. In other words, “You don’t </a:t>
            </a:r>
            <a:r>
              <a:rPr lang="en-US" sz="1200" u="sng" dirty="0">
                <a:effectLst/>
                <a:latin typeface="+mn-lt"/>
                <a:ea typeface="Calibri" panose="020F0502020204030204" pitchFamily="34" charset="0"/>
              </a:rPr>
              <a:t>have</a:t>
            </a:r>
            <a:r>
              <a:rPr lang="en-US" sz="1200" dirty="0">
                <a:effectLst/>
                <a:latin typeface="+mn-lt"/>
                <a:ea typeface="Calibri" panose="020F0502020204030204" pitchFamily="34" charset="0"/>
              </a:rPr>
              <a:t> to be here!”</a:t>
            </a:r>
          </a:p>
          <a:p>
            <a:pPr marL="228600" indent="-228600">
              <a:buAutoNum type="arabicParenR"/>
            </a:pPr>
            <a:endParaRPr lang="en-US" sz="1200" dirty="0">
              <a:effectLst/>
              <a:latin typeface="+mn-lt"/>
              <a:ea typeface="Calibri" panose="020F0502020204030204" pitchFamily="34" charset="0"/>
            </a:endParaRPr>
          </a:p>
          <a:p>
            <a:pPr marL="228600" indent="-228600">
              <a:buAutoNum type="arabicParenR"/>
            </a:pPr>
            <a:r>
              <a:rPr lang="en-US" sz="1200" dirty="0">
                <a:effectLst/>
                <a:latin typeface="+mn-lt"/>
                <a:ea typeface="Calibri" panose="020F0502020204030204" pitchFamily="34" charset="0"/>
              </a:rPr>
              <a:t>(CLICK) And that phrase, “Most beautiful among women” could be contempt or mocking, as if to say, “Well, if you think your such hot stuff that you don’t even want Solomon, or if you’re dumb enough to want to marry a dirty ole shepherd, you just go on to where the shepherds are and don’t waste Solomon’s time.” (CLICK) – Haters </a:t>
            </a:r>
            <a:r>
              <a:rPr lang="en-US" sz="1200" dirty="0" err="1">
                <a:effectLst/>
                <a:latin typeface="+mn-lt"/>
                <a:ea typeface="Calibri" panose="020F0502020204030204" pitchFamily="34" charset="0"/>
              </a:rPr>
              <a:t>gonna</a:t>
            </a:r>
            <a:r>
              <a:rPr lang="en-US" sz="1200" dirty="0">
                <a:effectLst/>
                <a:latin typeface="+mn-lt"/>
                <a:ea typeface="Calibri" panose="020F0502020204030204" pitchFamily="34" charset="0"/>
              </a:rPr>
              <a:t> hate, but this does imply she is free to leave anytime she wants (not there against her will). </a:t>
            </a:r>
          </a:p>
          <a:p>
            <a:pPr marL="228600" indent="-228600">
              <a:buAutoNum type="arabicParenR"/>
            </a:pPr>
            <a:endParaRPr lang="en-US" sz="1200" dirty="0">
              <a:effectLst/>
              <a:latin typeface="+mn-lt"/>
              <a:ea typeface="Calibri" panose="020F0502020204030204" pitchFamily="34" charset="0"/>
            </a:endParaRPr>
          </a:p>
          <a:p>
            <a:pPr marL="228600" indent="-228600">
              <a:buAutoNum type="arabicParenR"/>
            </a:pPr>
            <a:r>
              <a:rPr lang="en-US" sz="1200" dirty="0">
                <a:effectLst/>
                <a:latin typeface="+mn-lt"/>
                <a:ea typeface="Calibri" panose="020F0502020204030204" pitchFamily="34" charset="0"/>
              </a:rPr>
              <a:t>(CLICK) And so, this adds an element of drama to the story because Solomon is now going to arrive and is about to speak for the first time and these daughters of Jerusalem know a little something about this Shulamite that Solomon doesn’t – she’s in love w/another man. This is some serious daytime drama!</a:t>
            </a:r>
          </a:p>
        </p:txBody>
      </p:sp>
      <p:sp>
        <p:nvSpPr>
          <p:cNvPr id="4" name="Slide Number Placeholder 3"/>
          <p:cNvSpPr>
            <a:spLocks noGrp="1"/>
          </p:cNvSpPr>
          <p:nvPr>
            <p:ph type="sldNum" sz="quarter" idx="5"/>
          </p:nvPr>
        </p:nvSpPr>
        <p:spPr/>
        <p:txBody>
          <a:bodyPr/>
          <a:lstStyle/>
          <a:p>
            <a:fld id="{46FEB268-A5CA-4C0C-B33B-59BD5B358724}" type="slidenum">
              <a:rPr lang="en-US" smtClean="0"/>
              <a:t>10</a:t>
            </a:fld>
            <a:endParaRPr lang="en-US"/>
          </a:p>
        </p:txBody>
      </p:sp>
    </p:spTree>
    <p:extLst>
      <p:ext uri="{BB962C8B-B14F-4D97-AF65-F5344CB8AC3E}">
        <p14:creationId xmlns:p14="http://schemas.microsoft.com/office/powerpoint/2010/main" val="310500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cs typeface="Times New Roman" panose="02020603050405020304" pitchFamily="18" charset="0"/>
              </a:rPr>
              <a:t>And w</a:t>
            </a:r>
            <a:r>
              <a:rPr lang="en-US" sz="1200" b="0" dirty="0">
                <a:latin typeface="+mn-lt"/>
              </a:rPr>
              <a:t>hat is the first thing Solomon says? (CLICK) </a:t>
            </a:r>
            <a:r>
              <a:rPr lang="en-US" sz="1200" b="1" dirty="0">
                <a:latin typeface="+mn-lt"/>
              </a:rPr>
              <a:t>Song 1:9</a:t>
            </a:r>
            <a:r>
              <a:rPr lang="en-US" sz="1200" b="0" dirty="0">
                <a:latin typeface="+mn-lt"/>
              </a:rPr>
              <a:t> – Now, it wouldn’t work today to tell a woman she looks like a horse. All throughout the song, Solomon employs eastern methods of complimenting women that are a bit lost in translation to us, so most will require a bit of explanation:</a:t>
            </a:r>
          </a:p>
          <a:p>
            <a:endParaRPr lang="en-US" sz="1200" b="0" dirty="0">
              <a:latin typeface="+mn-lt"/>
            </a:endParaRPr>
          </a:p>
          <a:p>
            <a:r>
              <a:rPr lang="en-US" sz="1200" b="0" dirty="0">
                <a:latin typeface="+mn-lt"/>
              </a:rPr>
              <a:t>A Pharaoh </a:t>
            </a:r>
            <a:r>
              <a:rPr lang="en-US" sz="1200" dirty="0">
                <a:effectLst/>
                <a:latin typeface="+mn-lt"/>
                <a:ea typeface="Calibri" panose="020F0502020204030204" pitchFamily="34" charset="0"/>
                <a:cs typeface="Times New Roman" panose="02020603050405020304" pitchFamily="18" charset="0"/>
              </a:rPr>
              <a:t>would only use stallions for his chariots. History tells us that during war, a common tactic of the enemy against the chariots of Egypt was to release a bunch of mares into the battle, fillies who were in heat, because this would drive the stallions crazy and throw the chariots into disarray.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You see what he’s saying here? The first words out of his mouth is (CLICK), “Baby, your beauty would stir the passions of the strongest men (stallions)”. She has animal magnetism; her presence is alluring. This is the first of many carnal pickup lines we’ll see from Solomon. Well, to Solomon, she may have seemed like a “mare”, but he was her “nightmare”. The shepherd was her “day stallion”.</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1:10</a:t>
            </a:r>
            <a:r>
              <a:rPr lang="en-US" sz="1200" dirty="0">
                <a:effectLst/>
                <a:latin typeface="+mn-lt"/>
                <a:ea typeface="Calibri" panose="020F0502020204030204" pitchFamily="34" charset="0"/>
                <a:cs typeface="Times New Roman" panose="02020603050405020304" pitchFamily="18" charset="0"/>
              </a:rPr>
              <a:t> – In other words, “Not only are you beautiful, imagine how much that beauty would be enhanced if you had my jewelry, my decorative resources, at your disposal?” Now for a girl forced to work in the fields all day and not able to keep herself up as well as she’d like, that’s an appealing prospect, isn’t it?</a:t>
            </a:r>
          </a:p>
        </p:txBody>
      </p:sp>
      <p:sp>
        <p:nvSpPr>
          <p:cNvPr id="4" name="Slide Number Placeholder 3"/>
          <p:cNvSpPr>
            <a:spLocks noGrp="1"/>
          </p:cNvSpPr>
          <p:nvPr>
            <p:ph type="sldNum" sz="quarter" idx="5"/>
          </p:nvPr>
        </p:nvSpPr>
        <p:spPr/>
        <p:txBody>
          <a:bodyPr/>
          <a:lstStyle/>
          <a:p>
            <a:fld id="{46FEB268-A5CA-4C0C-B33B-59BD5B358724}" type="slidenum">
              <a:rPr lang="en-US" smtClean="0"/>
              <a:t>11</a:t>
            </a:fld>
            <a:endParaRPr lang="en-US"/>
          </a:p>
        </p:txBody>
      </p:sp>
    </p:spTree>
    <p:extLst>
      <p:ext uri="{BB962C8B-B14F-4D97-AF65-F5344CB8AC3E}">
        <p14:creationId xmlns:p14="http://schemas.microsoft.com/office/powerpoint/2010/main" val="381737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the Daughters of Jerusalem jump all </a:t>
            </a:r>
            <a:r>
              <a:rPr lang="en-US" sz="1200">
                <a:effectLst/>
                <a:latin typeface="+mn-lt"/>
                <a:ea typeface="Calibri" panose="020F0502020204030204" pitchFamily="34" charset="0"/>
                <a:cs typeface="Times New Roman" panose="02020603050405020304" pitchFamily="18" charset="0"/>
              </a:rPr>
              <a:t>over this </a:t>
            </a:r>
            <a:r>
              <a:rPr lang="en-US" sz="120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Song 1:11</a:t>
            </a:r>
            <a:r>
              <a:rPr lang="en-US" sz="1200" dirty="0">
                <a:effectLst/>
                <a:latin typeface="+mn-lt"/>
                <a:ea typeface="Calibri" panose="020F0502020204030204" pitchFamily="34" charset="0"/>
                <a:cs typeface="Times New Roman" panose="02020603050405020304" pitchFamily="18" charset="0"/>
              </a:rPr>
              <a:t> – They want her to join them, and everyone knows that jewelry is a very enticing thing to a woman (CLICK) – “every kiss begins w/Kay”. They’re saying, </a:t>
            </a:r>
            <a:r>
              <a:rPr lang="en-US" sz="1200" dirty="0">
                <a:effectLst/>
                <a:latin typeface="+mn-lt"/>
                <a:ea typeface="Calibri" panose="020F0502020204030204" pitchFamily="34" charset="0"/>
              </a:rPr>
              <a:t>“We’re going to inundate you w/all the jewels you could ever want.” (CLICK) They want to give this tanned, peasant girl an “extreme makeover” – Israelite addition.</a:t>
            </a:r>
            <a:endParaRPr lang="en-US" sz="1200" dirty="0">
              <a:latin typeface="+mn-lt"/>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12</a:t>
            </a:fld>
            <a:endParaRPr lang="en-US"/>
          </a:p>
        </p:txBody>
      </p:sp>
    </p:spTree>
    <p:extLst>
      <p:ext uri="{BB962C8B-B14F-4D97-AF65-F5344CB8AC3E}">
        <p14:creationId xmlns:p14="http://schemas.microsoft.com/office/powerpoint/2010/main" val="58174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It’s important to note that love can’t be bought no matter how hard you may try. It must be freely given, or it’s not real love. A great way to look at this is to think about why God loves us. It’s not because we’re intrinsically great people. Rom 5:8 says we were His enemies when Jesus died for us. Love is either freely given, or it’s not love. And for those of you in dating relationships who think that the more you shower your significant other w/money and gifts, the more they’ll love you, think again. Often, it’s the opposite that’s true in that they’ll be more prone to use you.</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greatest gift God ever gave us was </a:t>
            </a:r>
            <a:r>
              <a:rPr lang="en-US" sz="1200" u="sng" dirty="0">
                <a:effectLst/>
                <a:latin typeface="+mn-lt"/>
                <a:ea typeface="Calibri" panose="020F0502020204030204" pitchFamily="34" charset="0"/>
                <a:cs typeface="Times New Roman" panose="02020603050405020304" pitchFamily="18" charset="0"/>
              </a:rPr>
              <a:t>His</a:t>
            </a:r>
            <a:r>
              <a:rPr lang="en-US" sz="1200" dirty="0">
                <a:effectLst/>
                <a:latin typeface="+mn-lt"/>
                <a:ea typeface="Calibri" panose="020F0502020204030204" pitchFamily="34" charset="0"/>
                <a:cs typeface="Times New Roman" panose="02020603050405020304" pitchFamily="18" charset="0"/>
              </a:rPr>
              <a:t> love.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13</a:t>
            </a:fld>
            <a:endParaRPr lang="en-US"/>
          </a:p>
        </p:txBody>
      </p:sp>
    </p:spTree>
    <p:extLst>
      <p:ext uri="{BB962C8B-B14F-4D97-AF65-F5344CB8AC3E}">
        <p14:creationId xmlns:p14="http://schemas.microsoft.com/office/powerpoint/2010/main" val="27951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Now, as we begin vs. 12, it appears she is now dining w/the king, and as she smells her own perfume, her thoughts once again drift to the shepherd (CLICK) – </a:t>
            </a:r>
            <a:r>
              <a:rPr lang="en-US" sz="1200" b="1" dirty="0">
                <a:latin typeface="+mn-lt"/>
              </a:rPr>
              <a:t>Song 1:12-14</a:t>
            </a:r>
            <a:r>
              <a:rPr lang="en-US" sz="1200" b="0" dirty="0">
                <a:latin typeface="+mn-lt"/>
              </a:rPr>
              <a:t>.</a:t>
            </a:r>
          </a:p>
          <a:p>
            <a:endParaRPr lang="en-US" sz="1200" b="0" dirty="0">
              <a:latin typeface="+mn-lt"/>
            </a:endParaRPr>
          </a:p>
          <a:p>
            <a:r>
              <a:rPr lang="en-US" sz="1200" b="0" dirty="0">
                <a:latin typeface="+mn-lt"/>
              </a:rPr>
              <a:t>(CLICK) The perfume she’s referring to here is called “spikenard”, and it is a very expensive fragrance, and so I’d suggest that this is something Solomon might have gifted her w/before they sat down to dine. </a:t>
            </a:r>
          </a:p>
          <a:p>
            <a:endParaRPr lang="en-US" sz="1200" b="0" dirty="0">
              <a:latin typeface="+mn-lt"/>
            </a:endParaRPr>
          </a:p>
          <a:p>
            <a:r>
              <a:rPr lang="en-US" sz="1200" b="0" dirty="0">
                <a:latin typeface="+mn-lt"/>
              </a:rPr>
              <a:t>(CLICK)And yet, despite this expensive gift, her mind keeps wandering back to the Shepherd, and it is </a:t>
            </a:r>
            <a:r>
              <a:rPr lang="en-US" sz="1200" b="0" u="sng" dirty="0">
                <a:latin typeface="+mn-lt"/>
              </a:rPr>
              <a:t>his</a:t>
            </a:r>
            <a:r>
              <a:rPr lang="en-US" sz="1200" b="0" dirty="0">
                <a:latin typeface="+mn-lt"/>
              </a:rPr>
              <a:t> fragrance that ultimately attracts her. And it would be a simple fragrance, perhaps from vs. 13, something the shepherd had also gifted her with, some myrrh bundled up into a simple pouch that she could wear as a necklace under her clothing, near her heart, to be something she remember him by. It sustains her while they aren’t together. </a:t>
            </a:r>
            <a:r>
              <a:rPr lang="en-US" sz="1200" dirty="0">
                <a:effectLst/>
                <a:latin typeface="+mn-lt"/>
                <a:ea typeface="Calibri" panose="020F0502020204030204" pitchFamily="34" charset="0"/>
                <a:cs typeface="Times New Roman" panose="02020603050405020304" pitchFamily="18" charset="0"/>
              </a:rPr>
              <a:t>The idea would be that she’s not impressed w/the expensive perfume, but of the thoughtful, simple gift of her beloved which took little effort for him to make. But as just read, the harem wants to replace this w/jewelry more befitting palace standards.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The comparison to the Valley of </a:t>
            </a:r>
            <a:r>
              <a:rPr lang="en-US" sz="1200" dirty="0" err="1">
                <a:effectLst/>
                <a:latin typeface="+mn-lt"/>
                <a:ea typeface="Calibri" panose="020F0502020204030204" pitchFamily="34" charset="0"/>
                <a:cs typeface="Times New Roman" panose="02020603050405020304" pitchFamily="18" charset="0"/>
              </a:rPr>
              <a:t>Engedi</a:t>
            </a:r>
            <a:r>
              <a:rPr lang="en-US" sz="1200" dirty="0">
                <a:effectLst/>
                <a:latin typeface="+mn-lt"/>
                <a:ea typeface="Calibri" panose="020F0502020204030204" pitchFamily="34" charset="0"/>
                <a:cs typeface="Times New Roman" panose="02020603050405020304" pitchFamily="18" charset="0"/>
              </a:rPr>
              <a:t> is interesting. (CLICK) This place was a famous oasis in the Judean wilderness west of the Dead Sea, lush w/water and life, but it is a tiny paradise surrounded by a very barren environment. (CLICK) And the henna blossom came from a henna hedge which was commonly grown around a vineyard because it has very thorny branches. And so, it would protect a vineyard, a valuable crop from hungry animals, or men who liked to prey after beautiful women just for their looks. So, if you combine the metaphors, what is she saying?</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(CLICK) To the Shulamite, the shepherd was like this – an oasis of delight in an otherwise barren wasteland in which she found refreshment and shelter from the world. She values time w/the shepherd as well as the safety and security he offers her.</a:t>
            </a:r>
          </a:p>
        </p:txBody>
      </p:sp>
      <p:sp>
        <p:nvSpPr>
          <p:cNvPr id="4" name="Slide Number Placeholder 3"/>
          <p:cNvSpPr>
            <a:spLocks noGrp="1"/>
          </p:cNvSpPr>
          <p:nvPr>
            <p:ph type="sldNum" sz="quarter" idx="5"/>
          </p:nvPr>
        </p:nvSpPr>
        <p:spPr/>
        <p:txBody>
          <a:bodyPr/>
          <a:lstStyle/>
          <a:p>
            <a:fld id="{46FEB268-A5CA-4C0C-B33B-59BD5B358724}" type="slidenum">
              <a:rPr lang="en-US" smtClean="0"/>
              <a:t>14</a:t>
            </a:fld>
            <a:endParaRPr lang="en-US"/>
          </a:p>
        </p:txBody>
      </p:sp>
    </p:spTree>
    <p:extLst>
      <p:ext uri="{BB962C8B-B14F-4D97-AF65-F5344CB8AC3E}">
        <p14:creationId xmlns:p14="http://schemas.microsoft.com/office/powerpoint/2010/main" val="33549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A happy relationship is one in which after a long hard day, you can retire into one another’s company, forgetting the trials, and find joy w/each other. While Solomon’s tent and all the luxuries it afford felt like a barren, desert wasteland that couldn’t give her what she really need/wanted.</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It’s not that gift giving isn’t important. If my suspicion is right that she was carrying a pouch of myrrh around her neck that the shepherd had given her, she cherished it. But the greatest thing she longed for, according to her own daydreaming, was quality time w/him. Those who are dating don’t seem to have as much of a hang-up w/this. But for those of us who are married, who can often get busy and distracted w/life, this is a point that serves as a friendly reminder.</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15</a:t>
            </a:fld>
            <a:endParaRPr lang="en-US"/>
          </a:p>
        </p:txBody>
      </p:sp>
    </p:spTree>
    <p:extLst>
      <p:ext uri="{BB962C8B-B14F-4D97-AF65-F5344CB8AC3E}">
        <p14:creationId xmlns:p14="http://schemas.microsoft.com/office/powerpoint/2010/main" val="428350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Chapter 6 gives us some clues. Here, the Daughters of Jerusalem are trying to sell the Shulamite on Solomon, but the Shulamite has been selling them how awesome the Shepherd is. So, it’s implied that they ask her, “Well then how did you end up here?” (CLICK) – </a:t>
            </a:r>
            <a:r>
              <a:rPr lang="en-US" sz="1200" b="1" dirty="0">
                <a:effectLst/>
                <a:latin typeface="+mn-lt"/>
                <a:ea typeface="Calibri" panose="020F0502020204030204" pitchFamily="34" charset="0"/>
                <a:cs typeface="Times New Roman" panose="02020603050405020304" pitchFamily="18" charset="0"/>
              </a:rPr>
              <a:t>SOS 6:11-12</a:t>
            </a:r>
            <a:r>
              <a:rPr lang="en-US" sz="1200" dirty="0">
                <a:effectLst/>
                <a:latin typeface="+mn-lt"/>
                <a:ea typeface="Calibri" panose="020F0502020204030204" pitchFamily="34" charset="0"/>
                <a:cs typeface="Times New Roman" panose="02020603050405020304" pitchFamily="18" charset="0"/>
              </a:rPr>
              <a:t> – The idea is, “Before I was aware of what was happening, I just got caught up in it all; it just kind of happened”.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Best guess – </a:t>
            </a:r>
            <a:r>
              <a:rPr lang="en-US" sz="1200" dirty="0">
                <a:effectLst/>
                <a:latin typeface="+mn-lt"/>
                <a:ea typeface="Calibri" panose="020F0502020204030204" pitchFamily="34" charset="0"/>
              </a:rPr>
              <a:t>King Solomon is visiting the area near the Shulamite’s village to inspect his vineyards and orchards which he rents to farmers. </a:t>
            </a:r>
            <a:r>
              <a:rPr lang="en-US" sz="1200" dirty="0">
                <a:effectLst/>
                <a:latin typeface="+mn-lt"/>
                <a:ea typeface="Calibri" panose="020F0502020204030204" pitchFamily="34" charset="0"/>
                <a:cs typeface="Times New Roman" panose="02020603050405020304" pitchFamily="18" charset="0"/>
              </a:rPr>
              <a:t>Solomon’s nobles likely spotted her and thought, “Solomon would flip over her”, then approached her, and asked, “Would you like to meet the king?”, and then she just got caught up in it all. Now, was she there willingly or did Solomon’s nobles just snatch her away? The Law of Moses gives the death penalty for kidnapping (Ex 21:17). I’d suggest she just got caught up in the fancy of this.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And this idea plays well into the story because this would then represent a woman who is torn between a true pure love for a shepherd (CLICK) and the luxurious lifestyle Solomon could offer her. Just imagine being an average woman, and the king comes into town and takes a personal interest in you. What available woman is going to immediately say, “Nah, not interested, I’ve got this smelly shepherd waiting for me.” I think she’s initially enamored and just gets caught up in it, and that this is what’s happening as the book begins.</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BB5352D5-E474-4964-B90E-F151163822DC}" type="slidenum">
              <a:rPr lang="en-US" smtClean="0"/>
              <a:t>2</a:t>
            </a:fld>
            <a:endParaRPr lang="en-US"/>
          </a:p>
        </p:txBody>
      </p:sp>
    </p:spTree>
    <p:extLst>
      <p:ext uri="{BB962C8B-B14F-4D97-AF65-F5344CB8AC3E}">
        <p14:creationId xmlns:p14="http://schemas.microsoft.com/office/powerpoint/2010/main" val="57606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Song 1:1-4a</a:t>
            </a:r>
            <a:r>
              <a:rPr lang="en-US" sz="1200" b="0" dirty="0">
                <a:latin typeface="+mn-lt"/>
              </a:rPr>
              <a:t> – So the book begins w/her daydreaming about her – the shepherd. She’s soliloquizing, longing to be w/him:</a:t>
            </a:r>
          </a:p>
          <a:p>
            <a:endParaRPr lang="en-US" sz="1200" b="0" dirty="0">
              <a:latin typeface="+mn-lt"/>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She desires the shepherd’s affection. The New English Bible (NEB) says, “may he smother me with kisses”. The Shulamite is a woman desiring for her shepherd to take some romantic initiative. </a:t>
            </a:r>
          </a:p>
          <a:p>
            <a:pPr marL="228600" indent="-228600">
              <a:buAutoNum type="arabicParenR"/>
            </a:pPr>
            <a:endParaRPr lang="en-US" sz="1200" dirty="0">
              <a:effectLst/>
              <a:latin typeface="+mn-lt"/>
              <a:ea typeface="Calibri" panose="020F0502020204030204" pitchFamily="34" charset="0"/>
              <a:cs typeface="Times New Roman" panose="02020603050405020304" pitchFamily="18" charset="0"/>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She acknowledges that his love for her is “better than wine”. Remember, bible poetry lends itself to the imagination, so there are several ways to look at this. It could suggest that she sees his love as something of the highest quality and value, something that is savored and satisfying. Or, it could be she is saying that his love is intoxicating. Alcohol lowers inhibitions so maybe she’s saying that his love for her makes her lightheaded/dizzy. And for all of us that have been in love, we know exactly what she’s talking about, don’t we?</a:t>
            </a:r>
          </a:p>
          <a:p>
            <a:pPr marL="228600" indent="-228600">
              <a:buAutoNum type="arabicParenR"/>
            </a:pPr>
            <a:endParaRPr lang="en-US" sz="1200" dirty="0">
              <a:effectLst/>
              <a:latin typeface="+mn-lt"/>
              <a:ea typeface="Calibri" panose="020F0502020204030204" pitchFamily="34" charset="0"/>
              <a:cs typeface="Times New Roman" panose="02020603050405020304" pitchFamily="18" charset="0"/>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She then mentions his smell. Oils of that day would be equivalent to our modern-day colognes/perfumes, something used to mask or enhance the natural odor. She likes his smell. In fact, she associates his name/reputation w/that smell which like a strong scent can remain a long time after one’s absence. If you poured out an entire flask of oil in a room, everyone would smell it, right? (CLICK) That’s his reputation – everybody who knows him is impressed w/him, and that makes her impressed w/him.</a:t>
            </a:r>
          </a:p>
        </p:txBody>
      </p:sp>
      <p:sp>
        <p:nvSpPr>
          <p:cNvPr id="4" name="Slide Number Placeholder 3"/>
          <p:cNvSpPr>
            <a:spLocks noGrp="1"/>
          </p:cNvSpPr>
          <p:nvPr>
            <p:ph type="sldNum" sz="quarter" idx="5"/>
          </p:nvPr>
        </p:nvSpPr>
        <p:spPr/>
        <p:txBody>
          <a:bodyPr/>
          <a:lstStyle/>
          <a:p>
            <a:fld id="{46FEB268-A5CA-4C0C-B33B-59BD5B358724}" type="slidenum">
              <a:rPr lang="en-US" smtClean="0"/>
              <a:t>3</a:t>
            </a:fld>
            <a:endParaRPr lang="en-US"/>
          </a:p>
        </p:txBody>
      </p:sp>
    </p:spTree>
    <p:extLst>
      <p:ext uri="{BB962C8B-B14F-4D97-AF65-F5344CB8AC3E}">
        <p14:creationId xmlns:p14="http://schemas.microsoft.com/office/powerpoint/2010/main" val="352690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u="sng" dirty="0">
                <a:effectLst/>
                <a:latin typeface="+mn-lt"/>
                <a:ea typeface="Calibri" panose="020F0502020204030204" pitchFamily="34" charset="0"/>
                <a:cs typeface="Times New Roman" panose="02020603050405020304" pitchFamily="18" charset="0"/>
              </a:rPr>
              <a:t>PRACTICAL APPLICATION </a:t>
            </a:r>
            <a:r>
              <a:rPr lang="en-US" sz="1200" dirty="0">
                <a:effectLst/>
                <a:latin typeface="+mn-lt"/>
                <a:ea typeface="Calibri" panose="020F0502020204030204" pitchFamily="34" charset="0"/>
                <a:cs typeface="Times New Roman" panose="02020603050405020304" pitchFamily="18" charset="0"/>
              </a:rPr>
              <a:t>– When in a dating relationship, why is it important to listen to friends and family about the person we’re dating? </a:t>
            </a:r>
            <a:r>
              <a:rPr lang="en-US" sz="1200" u="sng" dirty="0">
                <a:effectLst/>
                <a:latin typeface="+mn-lt"/>
                <a:ea typeface="Calibri" panose="020F0502020204030204" pitchFamily="34" charset="0"/>
                <a:cs typeface="Times New Roman" panose="02020603050405020304" pitchFamily="18" charset="0"/>
              </a:rPr>
              <a:t>Illustration</a:t>
            </a:r>
            <a:r>
              <a:rPr lang="en-US" sz="1200" dirty="0">
                <a:effectLst/>
                <a:latin typeface="+mn-lt"/>
                <a:ea typeface="Calibri" panose="020F0502020204030204" pitchFamily="34" charset="0"/>
                <a:cs typeface="Times New Roman" panose="02020603050405020304" pitchFamily="18" charset="0"/>
              </a:rPr>
              <a:t>: “Ryan, don’t you think I know him better than you?!!?” (love is blind). Infatuation blinds us. It robs us of our objectivity. A wise woman chooses a man whom others see to be a man of character. And if she is the only one who thinks he is amazing and no one else does, there is something wrong. While it’s true some close to you may judge your significant other more strictly because they </a:t>
            </a:r>
            <a:r>
              <a:rPr lang="en-US" sz="1200" u="sng" dirty="0">
                <a:effectLst/>
                <a:latin typeface="+mn-lt"/>
                <a:ea typeface="Calibri" panose="020F0502020204030204" pitchFamily="34" charset="0"/>
                <a:cs typeface="Times New Roman" panose="02020603050405020304" pitchFamily="18" charset="0"/>
              </a:rPr>
              <a:t>are</a:t>
            </a:r>
            <a:r>
              <a:rPr lang="en-US" sz="1200" dirty="0">
                <a:effectLst/>
                <a:latin typeface="+mn-lt"/>
                <a:ea typeface="Calibri" panose="020F0502020204030204" pitchFamily="34" charset="0"/>
                <a:cs typeface="Times New Roman" panose="02020603050405020304" pitchFamily="18" charset="0"/>
              </a:rPr>
              <a:t> dating </a:t>
            </a:r>
            <a:r>
              <a:rPr lang="en-US" sz="1200" u="sng" dirty="0">
                <a:effectLst/>
                <a:latin typeface="+mn-lt"/>
                <a:ea typeface="Calibri" panose="020F0502020204030204" pitchFamily="34" charset="0"/>
                <a:cs typeface="Times New Roman" panose="02020603050405020304" pitchFamily="18" charset="0"/>
              </a:rPr>
              <a:t>you</a:t>
            </a:r>
            <a:r>
              <a:rPr lang="en-US" sz="1200" dirty="0">
                <a:effectLst/>
                <a:latin typeface="+mn-lt"/>
                <a:ea typeface="Calibri" panose="020F0502020204030204" pitchFamily="34" charset="0"/>
                <a:cs typeface="Times New Roman" panose="02020603050405020304" pitchFamily="18" charset="0"/>
              </a:rPr>
              <a:t>, they are also the people who are not blind like you will likely be.</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Prov 11:14</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Where there is no guidance the people fall, but in abundance of counselors there is victory.</a:t>
            </a:r>
            <a:r>
              <a:rPr lang="en-US" sz="1200" dirty="0">
                <a:effectLst/>
                <a:latin typeface="+mn-lt"/>
                <a:ea typeface="Calibri" panose="020F0502020204030204" pitchFamily="34" charset="0"/>
                <a:cs typeface="Times New Roman" panose="02020603050405020304" pitchFamily="18" charset="0"/>
              </a:rPr>
              <a:t>”</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COMMENTS</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Fortunately for the Shulamite, she is not deluded because even the maidens (virgins of marriageable age) think the world of him. But rather than the fact that they see him as a catch looking like a threat, she seems secure in his love. Notice so far how all senses are invoked except “sight” – hearing, smell, taste, touch. The idea is that love excites all the senses., and yet its interesting nothing is said about his appearance (as if on purpose).</a:t>
            </a:r>
          </a:p>
        </p:txBody>
      </p:sp>
      <p:sp>
        <p:nvSpPr>
          <p:cNvPr id="4" name="Slide Number Placeholder 3"/>
          <p:cNvSpPr>
            <a:spLocks noGrp="1"/>
          </p:cNvSpPr>
          <p:nvPr>
            <p:ph type="sldNum" sz="quarter" idx="5"/>
          </p:nvPr>
        </p:nvSpPr>
        <p:spPr/>
        <p:txBody>
          <a:bodyPr/>
          <a:lstStyle/>
          <a:p>
            <a:fld id="{46FEB268-A5CA-4C0C-B33B-59BD5B358724}" type="slidenum">
              <a:rPr lang="en-US" smtClean="0"/>
              <a:t>4</a:t>
            </a:fld>
            <a:endParaRPr lang="en-US"/>
          </a:p>
        </p:txBody>
      </p:sp>
    </p:spTree>
    <p:extLst>
      <p:ext uri="{BB962C8B-B14F-4D97-AF65-F5344CB8AC3E}">
        <p14:creationId xmlns:p14="http://schemas.microsoft.com/office/powerpoint/2010/main" val="286525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4) And so – </a:t>
            </a:r>
            <a:r>
              <a:rPr lang="en-US" sz="1200" b="1" dirty="0">
                <a:effectLst/>
                <a:latin typeface="+mn-lt"/>
                <a:ea typeface="Calibri" panose="020F0502020204030204" pitchFamily="34" charset="0"/>
                <a:cs typeface="Times New Roman" panose="02020603050405020304" pitchFamily="18" charset="0"/>
              </a:rPr>
              <a:t>Song 1:4a</a:t>
            </a:r>
            <a:r>
              <a:rPr lang="en-US" sz="1200" dirty="0">
                <a:effectLst/>
                <a:latin typeface="+mn-lt"/>
                <a:ea typeface="Calibri" panose="020F0502020204030204" pitchFamily="34" charset="0"/>
                <a:cs typeface="Times New Roman" panose="02020603050405020304" pitchFamily="18" charset="0"/>
              </a:rPr>
              <a:t> – like everyone in love, she wants to be with him. It’s similar to the song “Pocket of Sunshine” – “Take Me away, a secret place, a sweet escape, take me away…”. Almost every couple desires alone time somewhere together, away from the world. So, its possible that not long after she arrives in Solomon’s tent, she’s starting to have second thoughts about it, and now there is this inward desire on her part for the shepherd to save her from the king’s advances, because she can’t stop thinking about the shepherd. However, its difficult to know if the nobles have discovered her at this point in her soliloquy.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It’s only in 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part of vs. 4 that we see what’s going on as the scene momentarily shifts to narrative, snapping the Shulamite back to reality, and the reality is…</a:t>
            </a:r>
            <a:r>
              <a:rPr lang="en-US" sz="1200" b="1" dirty="0">
                <a:effectLst/>
                <a:latin typeface="+mn-lt"/>
                <a:ea typeface="Calibri" panose="020F0502020204030204" pitchFamily="34" charset="0"/>
                <a:cs typeface="Times New Roman" panose="02020603050405020304" pitchFamily="18" charset="0"/>
              </a:rPr>
              <a:t>Song 1:4b</a:t>
            </a:r>
            <a:r>
              <a:rPr lang="en-US" sz="1200" b="0" dirty="0">
                <a:effectLst/>
                <a:latin typeface="+mn-lt"/>
                <a:ea typeface="Calibri" panose="020F0502020204030204" pitchFamily="34" charset="0"/>
                <a:cs typeface="Times New Roman" panose="02020603050405020304" pitchFamily="18" charset="0"/>
              </a:rPr>
              <a:t> – So the king, or perhaps those serving the king at his bequest, has now brought her into that area in his tent that would befit a king. And the ones who are present w/her are those “daughters of Jerusalem”, who will not only act as her sounding board throughout the song, but will try to butter her up to marry Solomon. </a:t>
            </a:r>
          </a:p>
        </p:txBody>
      </p:sp>
      <p:sp>
        <p:nvSpPr>
          <p:cNvPr id="4" name="Slide Number Placeholder 3"/>
          <p:cNvSpPr>
            <a:spLocks noGrp="1"/>
          </p:cNvSpPr>
          <p:nvPr>
            <p:ph type="sldNum" sz="quarter" idx="5"/>
          </p:nvPr>
        </p:nvSpPr>
        <p:spPr/>
        <p:txBody>
          <a:bodyPr/>
          <a:lstStyle/>
          <a:p>
            <a:fld id="{46FEB268-A5CA-4C0C-B33B-59BD5B358724}" type="slidenum">
              <a:rPr lang="en-US" smtClean="0"/>
              <a:t>5</a:t>
            </a:fld>
            <a:endParaRPr lang="en-US"/>
          </a:p>
        </p:txBody>
      </p:sp>
    </p:spTree>
    <p:extLst>
      <p:ext uri="{BB962C8B-B14F-4D97-AF65-F5344CB8AC3E}">
        <p14:creationId xmlns:p14="http://schemas.microsoft.com/office/powerpoint/2010/main" val="417613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The Daughters of Jerusalem say this about her – </a:t>
            </a:r>
            <a:r>
              <a:rPr lang="en-US" sz="1200" b="1" dirty="0">
                <a:effectLst/>
                <a:latin typeface="+mn-lt"/>
                <a:ea typeface="Calibri" panose="020F0502020204030204" pitchFamily="34" charset="0"/>
                <a:cs typeface="Times New Roman" panose="02020603050405020304" pitchFamily="18" charset="0"/>
              </a:rPr>
              <a:t>Song 1:4c</a:t>
            </a:r>
            <a:r>
              <a:rPr lang="en-US" sz="1200" b="0" dirty="0">
                <a:effectLst/>
                <a:latin typeface="+mn-lt"/>
                <a:ea typeface="Calibri" panose="020F0502020204030204" pitchFamily="34" charset="0"/>
                <a:cs typeface="Times New Roman" panose="02020603050405020304" pitchFamily="18" charset="0"/>
              </a:rPr>
              <a:t>. A few things to note:</a:t>
            </a:r>
          </a:p>
          <a:p>
            <a:pPr marL="0" marR="0">
              <a:lnSpc>
                <a:spcPct val="115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1) (CLICK) The shepherd was not the only one who was reputable. Solomon’s harem seem to believe Solomon is, too, and they would be more than happy for her to join them. As we study the song, keep an eye on this contrast – the Shulamite has one idea of what love should be and the daughters of Jerusalem have another idea of what love should be.</a:t>
            </a:r>
          </a:p>
          <a:p>
            <a:pPr marL="0" marR="0">
              <a:lnSpc>
                <a:spcPct val="115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2) (CLICK) But believing Solomon to be the cat’s pajamas, they’re going to do everything they can to set them up. (CLICK) Everyone has heard of the “wingman”, but these are Solomon’s “wing women”.</a:t>
            </a:r>
          </a:p>
          <a:p>
            <a:pPr marL="0" marR="0">
              <a:lnSpc>
                <a:spcPct val="115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3) (CLICK) “Rightly do they love you” – In other words, “We can see why Solomon’s nobles brought you here”. They’re also very impressed by her beauty, unsurprised at all that Solomon’s nobles would want to introduce her to the king. </a:t>
            </a:r>
            <a:endParaRPr lang="en-US" sz="1200" b="1"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6</a:t>
            </a:fld>
            <a:endParaRPr lang="en-US"/>
          </a:p>
        </p:txBody>
      </p:sp>
    </p:spTree>
    <p:extLst>
      <p:ext uri="{BB962C8B-B14F-4D97-AF65-F5344CB8AC3E}">
        <p14:creationId xmlns:p14="http://schemas.microsoft.com/office/powerpoint/2010/main" val="310973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Shulamite’s response – </a:t>
            </a:r>
            <a:r>
              <a:rPr lang="en-US" sz="1200" b="1" dirty="0">
                <a:effectLst/>
                <a:latin typeface="+mn-lt"/>
                <a:ea typeface="Calibri" panose="020F0502020204030204" pitchFamily="34" charset="0"/>
                <a:cs typeface="Times New Roman" panose="02020603050405020304" pitchFamily="18" charset="0"/>
              </a:rPr>
              <a:t>Song 1:5-6</a:t>
            </a:r>
            <a:r>
              <a:rPr lang="en-US" sz="1200" dirty="0">
                <a:effectLst/>
                <a:latin typeface="+mn-lt"/>
                <a:ea typeface="Calibri" panose="020F0502020204030204" pitchFamily="34" charset="0"/>
                <a:cs typeface="Times New Roman" panose="02020603050405020304" pitchFamily="18" charset="0"/>
              </a:rPr>
              <a:t> – One thing to keep in mind is that the only family of hers ever mentioned is her mother and her brothers. So, many assume the father was not alive.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It seems as if her brothers had mistreated her, a Cinderella type of situation in which she was forced to work. And so, the hardships of manual labor appear to have “disfigured” her in a sense, though that’s a strong word, because she is very beautiful.</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So, what’s the motive of her defense about her looks? In that day, fair skin was more attractive than tanned skin because it suggested high financial/social status. She’s a rather modest girl, and so I’d suggest that her tanned features are making her feel insecure, self-conscious, and unworthy of praise in the company of harem because she doesn’t have the pampered, pale, elegant beauty of urban women. And yet, her tanned skin would have given her an exotic look, a rare attractiveness Solomon would not have been used to. Or, there may be a hint of defensiveness in her reply, perhaps detecting a hint of contempt or sarcasm from the harem. Or it could be she is like a lot of women who when you give a compliment, say, “Oh stop it, my hair is just a mess.” </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But understanding human nature, it’s reasonable to conclude that to the daughters of Jerusalem, her features made her both enviable and contemptible. “I have not taken care of my vineyard” – vineyards have to be cultivated, cleared of stones, ploughed, and dug. Then it has to be sown, planted, watered, and pruned. Then it has to be walled in and protected. Given what her brothers required of her for their vineyards, she’s saying she wasn’t able to take care of herself as other women would. </a:t>
            </a:r>
          </a:p>
        </p:txBody>
      </p:sp>
      <p:sp>
        <p:nvSpPr>
          <p:cNvPr id="4" name="Slide Number Placeholder 3"/>
          <p:cNvSpPr>
            <a:spLocks noGrp="1"/>
          </p:cNvSpPr>
          <p:nvPr>
            <p:ph type="sldNum" sz="quarter" idx="5"/>
          </p:nvPr>
        </p:nvSpPr>
        <p:spPr/>
        <p:txBody>
          <a:bodyPr/>
          <a:lstStyle/>
          <a:p>
            <a:fld id="{46FEB268-A5CA-4C0C-B33B-59BD5B358724}" type="slidenum">
              <a:rPr lang="en-US" smtClean="0"/>
              <a:t>7</a:t>
            </a:fld>
            <a:endParaRPr lang="en-US"/>
          </a:p>
        </p:txBody>
      </p:sp>
    </p:spTree>
    <p:extLst>
      <p:ext uri="{BB962C8B-B14F-4D97-AF65-F5344CB8AC3E}">
        <p14:creationId xmlns:p14="http://schemas.microsoft.com/office/powerpoint/2010/main" val="337848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If she’s already in a relationship w/the shepherd, why would she entertain something like this? Despite being in love w/the shepherd, something still drew her to initially entertain Solomon’s proposal.</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I want to take a leap here – broken homes can lead to rushed romances, rushed marriages. Why? Because often times it creates a desperation for security and stability that can eclipse that desire for true love. It’s just a curious thing that a girl so in love would even entertain such a prospect. But if her caretakers were mistreating her and putting her out in the field do a level of labor that a man would typically do, it’s not surprising (“take me away, a sweet escape…”)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Before you get married, count the cost of what you’re committing to (Luke 14:28). Honestly ask yourself why you want to marry this person. If it’s for money and security, you’re not going to be happy.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8</a:t>
            </a:fld>
            <a:endParaRPr lang="en-US"/>
          </a:p>
        </p:txBody>
      </p:sp>
    </p:spTree>
    <p:extLst>
      <p:ext uri="{BB962C8B-B14F-4D97-AF65-F5344CB8AC3E}">
        <p14:creationId xmlns:p14="http://schemas.microsoft.com/office/powerpoint/2010/main" val="286308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Now, for the first of many times, the Shulamite is going to start monologuing out loud about her beloved shepherd in front of the harem. This suggests that though she has been brought to Solomon’s tent, she’s not yet in his presence. We know this because vs. 8 is their response to what she says here (CLICK) – </a:t>
            </a:r>
            <a:r>
              <a:rPr lang="en-US" sz="1200" b="1" dirty="0">
                <a:effectLst/>
                <a:latin typeface="+mn-lt"/>
                <a:ea typeface="Calibri" panose="020F0502020204030204" pitchFamily="34" charset="0"/>
                <a:cs typeface="Times New Roman" panose="02020603050405020304" pitchFamily="18" charset="0"/>
              </a:rPr>
              <a:t>Song 1:7a</a:t>
            </a:r>
            <a:r>
              <a:rPr lang="en-US" sz="1200" b="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So, while she’s likely in Solomon’s chambers at her own volition, she’s still torn over wanting to be w/the Shepherd. </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She’s wondering aloud, “I wonder what he’s doing right now? If I left Solomon’s tent now, I wonder how I could find him?” Remember, he’s a shepherd, so “Where do you make [them] lie down at noon?” means, “When is your lunch break so I can spend time with you?” </a:t>
            </a:r>
          </a:p>
          <a:p>
            <a:pPr marL="228600" marR="0" lvl="0" indent="-228600" algn="l" defTabSz="914400" rtl="0" eaLnBrk="1" fontAlgn="auto" latinLnBrk="0" hangingPunct="1">
              <a:lnSpc>
                <a:spcPct val="115000"/>
              </a:lnSpc>
              <a:spcBef>
                <a:spcPts val="0"/>
              </a:spcBef>
              <a:spcAft>
                <a:spcPts val="80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she doesn’t want to pursue him like other women would of that day – </a:t>
            </a:r>
            <a:r>
              <a:rPr lang="en-US" sz="1200" b="1" dirty="0">
                <a:effectLst/>
                <a:latin typeface="+mn-lt"/>
                <a:ea typeface="Calibri" panose="020F0502020204030204" pitchFamily="34" charset="0"/>
                <a:cs typeface="Times New Roman" panose="02020603050405020304" pitchFamily="18" charset="0"/>
              </a:rPr>
              <a:t>Song 1:7b.</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3) (CLICK) </a:t>
            </a:r>
            <a:r>
              <a:rPr lang="en-US" sz="1200" dirty="0">
                <a:effectLst/>
                <a:latin typeface="+mn-lt"/>
                <a:ea typeface="Calibri" panose="020F0502020204030204" pitchFamily="34" charset="0"/>
                <a:cs typeface="Times New Roman" panose="02020603050405020304" pitchFamily="18" charset="0"/>
              </a:rPr>
              <a:t>Veiled women in that time were often identified w/having low sexual morals. Remember what we learned about her from chapter 8 last week – she is not “loose” and would not want to be seen that way. She is a young lady of dignity, not a wandering harlot among other shepherds just looking for the first man that would show interest. She has integrity and understands that her reputation, what others think, actually matters. She wants to be as reputable in character as he is in his character.</a:t>
            </a:r>
          </a:p>
        </p:txBody>
      </p:sp>
      <p:sp>
        <p:nvSpPr>
          <p:cNvPr id="4" name="Slide Number Placeholder 3"/>
          <p:cNvSpPr>
            <a:spLocks noGrp="1"/>
          </p:cNvSpPr>
          <p:nvPr>
            <p:ph type="sldNum" sz="quarter" idx="5"/>
          </p:nvPr>
        </p:nvSpPr>
        <p:spPr/>
        <p:txBody>
          <a:bodyPr/>
          <a:lstStyle/>
          <a:p>
            <a:fld id="{46FEB268-A5CA-4C0C-B33B-59BD5B358724}" type="slidenum">
              <a:rPr lang="en-US" smtClean="0"/>
              <a:t>9</a:t>
            </a:fld>
            <a:endParaRPr lang="en-US"/>
          </a:p>
        </p:txBody>
      </p:sp>
    </p:spTree>
    <p:extLst>
      <p:ext uri="{BB962C8B-B14F-4D97-AF65-F5344CB8AC3E}">
        <p14:creationId xmlns:p14="http://schemas.microsoft.com/office/powerpoint/2010/main" val="150284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0534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138363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0176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85402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AC751-D669-4494-9927-F760401DF01B}"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31095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AC751-D669-4494-9927-F760401DF01B}"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88689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AC751-D669-4494-9927-F760401DF01B}" type="datetimeFigureOut">
              <a:rPr lang="en-US" smtClean="0"/>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9011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AC751-D669-4494-9927-F760401DF01B}" type="datetimeFigureOut">
              <a:rPr lang="en-US" smtClean="0"/>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93464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AC751-D669-4494-9927-F760401DF01B}" type="datetimeFigureOut">
              <a:rPr lang="en-US" smtClean="0"/>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4738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3AC751-D669-4494-9927-F760401DF01B}"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7503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3AC751-D669-4494-9927-F760401DF01B}"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426636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C751-D669-4494-9927-F760401DF01B}" type="datetimeFigureOut">
              <a:rPr lang="en-US" smtClean="0"/>
              <a:t>7/1/2023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8AA42-2666-4A32-93D6-3DAC2D7E163A}" type="slidenum">
              <a:rPr lang="en-US" smtClean="0"/>
              <a:t>‹#›</a:t>
            </a:fld>
            <a:endParaRPr lang="en-US"/>
          </a:p>
        </p:txBody>
      </p:sp>
    </p:spTree>
    <p:extLst>
      <p:ext uri="{BB962C8B-B14F-4D97-AF65-F5344CB8AC3E}">
        <p14:creationId xmlns:p14="http://schemas.microsoft.com/office/powerpoint/2010/main" val="3900857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omon (Old Testament) – Song Of Solomon (King James Version) | Genius">
            <a:extLst>
              <a:ext uri="{FF2B5EF4-FFF2-40B4-BE49-F238E27FC236}">
                <a16:creationId xmlns:a16="http://schemas.microsoft.com/office/drawing/2014/main" id="{D0C47DC8-7EA1-4DD0-A8A0-335969B8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75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E28B724-0F3E-44BC-BEA1-ECC373D1B52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3" imgW="4114800" imgH="2809800" progId="Paint.Picture">
                  <p:embed/>
                </p:oleObj>
              </mc:Choice>
              <mc:Fallback>
                <p:oleObj name="Bitmap Image" r:id="rId3" imgW="4114800" imgH="2809800" progId="Paint.Picture">
                  <p:embed/>
                  <p:pic>
                    <p:nvPicPr>
                      <p:cNvPr id="4" name="Object 3">
                        <a:extLst>
                          <a:ext uri="{FF2B5EF4-FFF2-40B4-BE49-F238E27FC236}">
                            <a16:creationId xmlns:a16="http://schemas.microsoft.com/office/drawing/2014/main" id="{9E28B724-0F3E-44BC-BEA1-ECC373D1B525}"/>
                          </a:ext>
                        </a:extLst>
                      </p:cNvPr>
                      <p:cNvPicPr/>
                      <p:nvPr/>
                    </p:nvPicPr>
                    <p:blipFill>
                      <a:blip r:embed="rId4"/>
                      <a:stretch>
                        <a:fillRect/>
                      </a:stretch>
                    </p:blipFill>
                    <p:spPr>
                      <a:xfrm>
                        <a:off x="6925235" y="3943350"/>
                        <a:ext cx="2218765" cy="2914650"/>
                      </a:xfrm>
                      <a:prstGeom prst="rect">
                        <a:avLst/>
                      </a:prstGeom>
                    </p:spPr>
                  </p:pic>
                </p:oleObj>
              </mc:Fallback>
            </mc:AlternateContent>
          </a:graphicData>
        </a:graphic>
      </p:graphicFrame>
      <p:sp>
        <p:nvSpPr>
          <p:cNvPr id="5" name="Speech Bubble: Rectangle with Corners Rounded 4">
            <a:extLst>
              <a:ext uri="{FF2B5EF4-FFF2-40B4-BE49-F238E27FC236}">
                <a16:creationId xmlns:a16="http://schemas.microsoft.com/office/drawing/2014/main" id="{C1AE215E-4DF6-4892-A362-A7C2F80CEF4E}"/>
              </a:ext>
            </a:extLst>
          </p:cNvPr>
          <p:cNvSpPr/>
          <p:nvPr/>
        </p:nvSpPr>
        <p:spPr>
          <a:xfrm flipH="1">
            <a:off x="4276161" y="133003"/>
            <a:ext cx="4751455" cy="2523111"/>
          </a:xfrm>
          <a:prstGeom prst="wedgeRoundRectCallout">
            <a:avLst>
              <a:gd name="adj1" fmla="val -27616"/>
              <a:gd name="adj2" fmla="val 103821"/>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8BBFBD01-BFBA-4D03-B298-F2369AEBA1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0A2A3F8-CBEE-4CC8-BCC7-EFA47422B2DC}"/>
              </a:ext>
            </a:extLst>
          </p:cNvPr>
          <p:cNvSpPr txBox="1"/>
          <p:nvPr/>
        </p:nvSpPr>
        <p:spPr>
          <a:xfrm>
            <a:off x="2038572" y="3518226"/>
            <a:ext cx="4771017" cy="320087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Harem’s Shock</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“You don’t HAVE to be here!”</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“You’d trade Solomon for a shepherd?!?!?”</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The harem now know something about her that Solomon doesn’t</a:t>
            </a:r>
            <a:endParaRPr lang="en-US" sz="1000" dirty="0">
              <a:latin typeface="Rockwell" panose="02060603020205020403" pitchFamily="18" charset="0"/>
            </a:endParaRPr>
          </a:p>
        </p:txBody>
      </p:sp>
      <p:sp>
        <p:nvSpPr>
          <p:cNvPr id="9" name="TextBox 8">
            <a:extLst>
              <a:ext uri="{FF2B5EF4-FFF2-40B4-BE49-F238E27FC236}">
                <a16:creationId xmlns:a16="http://schemas.microsoft.com/office/drawing/2014/main" id="{DA5E1795-BA11-4A9F-9FC5-DBDB40BA4BC5}"/>
              </a:ext>
            </a:extLst>
          </p:cNvPr>
          <p:cNvSpPr txBox="1"/>
          <p:nvPr/>
        </p:nvSpPr>
        <p:spPr>
          <a:xfrm>
            <a:off x="4434840" y="314236"/>
            <a:ext cx="4572000" cy="2308324"/>
          </a:xfrm>
          <a:prstGeom prst="rect">
            <a:avLst/>
          </a:prstGeom>
          <a:noFill/>
        </p:spPr>
        <p:txBody>
          <a:bodyPr wrap="square">
            <a:spAutoFit/>
          </a:bodyPr>
          <a:lstStyle/>
          <a:p>
            <a:r>
              <a:rPr lang="en-US" sz="2400" b="0" i="0" dirty="0">
                <a:effectLst/>
                <a:latin typeface="Georgia" panose="02040502050405020303" pitchFamily="18" charset="0"/>
              </a:rPr>
              <a:t>“</a:t>
            </a:r>
            <a:r>
              <a:rPr lang="en-US" sz="2400" b="1" i="0" baseline="30000" dirty="0">
                <a:effectLst/>
                <a:latin typeface="Georgia" panose="02040502050405020303" pitchFamily="18" charset="0"/>
              </a:rPr>
              <a:t>8</a:t>
            </a:r>
            <a:r>
              <a:rPr lang="en-US" sz="2400" b="0" i="0" dirty="0">
                <a:effectLst/>
                <a:latin typeface="Georgia" panose="02040502050405020303" pitchFamily="18" charset="0"/>
              </a:rPr>
              <a:t>If you yourself do not know, most beautiful among women, go forth on the trail of the flock and pasture your young goats by the tents of the shepherds.” (Song 1:8)</a:t>
            </a:r>
            <a:endParaRPr lang="en-US" sz="2400" dirty="0">
              <a:latin typeface="Georgia" panose="02040502050405020303" pitchFamily="18" charset="0"/>
            </a:endParaRPr>
          </a:p>
        </p:txBody>
      </p:sp>
      <p:pic>
        <p:nvPicPr>
          <p:cNvPr id="8203" name="Picture 11" descr="Muppets &amp;amp;#39;Haters Gonna Hate&amp;amp;#39; T-Shirt">
            <a:extLst>
              <a:ext uri="{FF2B5EF4-FFF2-40B4-BE49-F238E27FC236}">
                <a16:creationId xmlns:a16="http://schemas.microsoft.com/office/drawing/2014/main" id="{4900C7E4-24E5-4A31-802E-8D08FCF68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099" y="457199"/>
            <a:ext cx="3848101"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19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fade">
                                      <p:cBhvr>
                                        <p:cTn id="31" dur="500"/>
                                        <p:tgtEl>
                                          <p:spTgt spid="820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fade">
                                      <p:cBhvr>
                                        <p:cTn id="36"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p Art Transparent Library Saul Becomes Israel S - Bible Solomon Becomes  King - Png Download - Full Size Clipart (#551407) - PinClipart">
            <a:extLst>
              <a:ext uri="{FF2B5EF4-FFF2-40B4-BE49-F238E27FC236}">
                <a16:creationId xmlns:a16="http://schemas.microsoft.com/office/drawing/2014/main" id="{1AC4698F-B70D-45AD-9A60-F7A64F067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00" y="0"/>
            <a:ext cx="2193862" cy="2893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gs Bunny Heart Eyes GIF - BugsBunny HeartEyes - Discover &amp;amp; Share GIFs | Bugs  bunny, Heart eyes gif, Eyes popping out gif">
            <a:extLst>
              <a:ext uri="{FF2B5EF4-FFF2-40B4-BE49-F238E27FC236}">
                <a16:creationId xmlns:a16="http://schemas.microsoft.com/office/drawing/2014/main" id="{10CB84B2-9F48-49C5-81CD-780F84C550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38811" y="3211464"/>
            <a:ext cx="3467100" cy="34834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EA1D8C37-D9BC-45EF-9669-422627B5C9E4}"/>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6" name="Object 5">
                        <a:extLst>
                          <a:ext uri="{FF2B5EF4-FFF2-40B4-BE49-F238E27FC236}">
                            <a16:creationId xmlns:a16="http://schemas.microsoft.com/office/drawing/2014/main" id="{EA1D8C37-D9BC-45EF-9669-422627B5C9E4}"/>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pic>
        <p:nvPicPr>
          <p:cNvPr id="7"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B4F7DB91-BBD5-4F32-9599-94E2EE5F34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0C14C6E4-252F-41F4-88A8-EB4EFE940DC7}"/>
              </a:ext>
            </a:extLst>
          </p:cNvPr>
          <p:cNvSpPr/>
          <p:nvPr/>
        </p:nvSpPr>
        <p:spPr>
          <a:xfrm>
            <a:off x="101600" y="101601"/>
            <a:ext cx="3338286" cy="2902856"/>
          </a:xfrm>
          <a:prstGeom prst="wedgeRoundRectCallout">
            <a:avLst>
              <a:gd name="adj1" fmla="val 66531"/>
              <a:gd name="adj2" fmla="val -38223"/>
              <a:gd name="adj3" fmla="val 16667"/>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0" name="TextBox 9">
            <a:extLst>
              <a:ext uri="{FF2B5EF4-FFF2-40B4-BE49-F238E27FC236}">
                <a16:creationId xmlns:a16="http://schemas.microsoft.com/office/drawing/2014/main" id="{759FA6BC-4FE5-4F6C-AE78-6FEF38F12AAE}"/>
              </a:ext>
            </a:extLst>
          </p:cNvPr>
          <p:cNvSpPr txBox="1"/>
          <p:nvPr/>
        </p:nvSpPr>
        <p:spPr>
          <a:xfrm>
            <a:off x="268514" y="176350"/>
            <a:ext cx="3171371" cy="2800767"/>
          </a:xfrm>
          <a:prstGeom prst="rect">
            <a:avLst/>
          </a:prstGeom>
          <a:noFill/>
        </p:spPr>
        <p:txBody>
          <a:bodyPr wrap="square">
            <a:spAutoFit/>
          </a:bodyPr>
          <a:lstStyle/>
          <a:p>
            <a:r>
              <a:rPr lang="en-US" sz="2200" b="0" i="0" dirty="0">
                <a:effectLst/>
                <a:latin typeface="Georgia" panose="02040502050405020303" pitchFamily="18" charset="0"/>
              </a:rPr>
              <a:t>“</a:t>
            </a:r>
            <a:r>
              <a:rPr lang="en-US" sz="2200" b="1" baseline="30000" dirty="0">
                <a:latin typeface="Georgia" panose="02040502050405020303" pitchFamily="18" charset="0"/>
              </a:rPr>
              <a:t>9</a:t>
            </a:r>
            <a:r>
              <a:rPr lang="en-US" sz="2200" b="0" i="0" dirty="0">
                <a:effectLst/>
                <a:latin typeface="Georgia" panose="02040502050405020303" pitchFamily="18" charset="0"/>
              </a:rPr>
              <a:t>To me, my darling, you are like my mare among the chariots of Pharaoh. </a:t>
            </a:r>
            <a:r>
              <a:rPr lang="en-US" sz="2200" b="1" i="0" baseline="30000" dirty="0">
                <a:effectLst/>
                <a:latin typeface="Georgia" panose="02040502050405020303" pitchFamily="18" charset="0"/>
              </a:rPr>
              <a:t>10</a:t>
            </a:r>
            <a:r>
              <a:rPr lang="en-US" sz="2200" b="0" i="0" dirty="0">
                <a:effectLst/>
                <a:latin typeface="Georgia" panose="02040502050405020303" pitchFamily="18" charset="0"/>
              </a:rPr>
              <a:t>Your cheeks are lovely with ornaments, your neck with string of beads.” (Song 1:9-10)</a:t>
            </a:r>
            <a:endParaRPr lang="en-US" sz="2200" dirty="0">
              <a:latin typeface="Georgia" panose="02040502050405020303" pitchFamily="18" charset="0"/>
            </a:endParaRPr>
          </a:p>
        </p:txBody>
      </p:sp>
    </p:spTree>
    <p:extLst>
      <p:ext uri="{BB962C8B-B14F-4D97-AF65-F5344CB8AC3E}">
        <p14:creationId xmlns:p14="http://schemas.microsoft.com/office/powerpoint/2010/main" val="934421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p Art Transparent Library Saul Becomes Israel S - Bible Solomon Becomes  King - Png Download - Full Size Clipart (#551407) - PinClipart">
            <a:extLst>
              <a:ext uri="{FF2B5EF4-FFF2-40B4-BE49-F238E27FC236}">
                <a16:creationId xmlns:a16="http://schemas.microsoft.com/office/drawing/2014/main" id="{1AC4698F-B70D-45AD-9A60-F7A64F067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00" y="0"/>
            <a:ext cx="2193862" cy="28931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EA1D8C37-D9BC-45EF-9669-422627B5C9E4}"/>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6" name="Object 5">
                        <a:extLst>
                          <a:ext uri="{FF2B5EF4-FFF2-40B4-BE49-F238E27FC236}">
                            <a16:creationId xmlns:a16="http://schemas.microsoft.com/office/drawing/2014/main" id="{EA1D8C37-D9BC-45EF-9669-422627B5C9E4}"/>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7"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B4F7DB91-BBD5-4F32-9599-94E2EE5F34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90BB5311-90FA-41B0-B82A-83D7B5B3F674}"/>
              </a:ext>
            </a:extLst>
          </p:cNvPr>
          <p:cNvSpPr/>
          <p:nvPr/>
        </p:nvSpPr>
        <p:spPr>
          <a:xfrm flipH="1">
            <a:off x="5776685" y="972457"/>
            <a:ext cx="3250930" cy="1683657"/>
          </a:xfrm>
          <a:prstGeom prst="wedgeRoundRectCallout">
            <a:avLst>
              <a:gd name="adj1" fmla="val -17794"/>
              <a:gd name="adj2" fmla="val 12791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DCEC0E3-694D-4064-8E63-30E8DCD51214}"/>
              </a:ext>
            </a:extLst>
          </p:cNvPr>
          <p:cNvSpPr txBox="1"/>
          <p:nvPr/>
        </p:nvSpPr>
        <p:spPr>
          <a:xfrm>
            <a:off x="5900058" y="1077463"/>
            <a:ext cx="3055257" cy="1446550"/>
          </a:xfrm>
          <a:prstGeom prst="rect">
            <a:avLst/>
          </a:prstGeom>
          <a:noFill/>
        </p:spPr>
        <p:txBody>
          <a:bodyPr wrap="square">
            <a:spAutoFit/>
          </a:bodyPr>
          <a:lstStyle/>
          <a:p>
            <a:r>
              <a:rPr lang="en-US" sz="2200" b="0" i="0" dirty="0">
                <a:effectLst/>
                <a:latin typeface="Georgia" panose="02040502050405020303" pitchFamily="18" charset="0"/>
              </a:rPr>
              <a:t>“We will make for you ornaments of gold with beads of silver.” (Song 1:11)</a:t>
            </a:r>
            <a:endParaRPr lang="en-US" sz="2200" dirty="0">
              <a:latin typeface="Georgia" panose="02040502050405020303" pitchFamily="18" charset="0"/>
            </a:endParaRPr>
          </a:p>
        </p:txBody>
      </p:sp>
      <p:pic>
        <p:nvPicPr>
          <p:cNvPr id="4098" name="Picture 2" descr="BMC 277: Media and Diversity: Comparing Extreme Home Makeover to Extreme  Makeover">
            <a:extLst>
              <a:ext uri="{FF2B5EF4-FFF2-40B4-BE49-F238E27FC236}">
                <a16:creationId xmlns:a16="http://schemas.microsoft.com/office/drawing/2014/main" id="{B25A1EB8-64C8-1E0D-6B72-35A474987B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5838" y="3090939"/>
            <a:ext cx="4689736" cy="35946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012 HORROR ADVENT CALENDAR – DAY #6: Kay Jeweler Commercials. | Musings of  a Scary Horror Writer.">
            <a:extLst>
              <a:ext uri="{FF2B5EF4-FFF2-40B4-BE49-F238E27FC236}">
                <a16:creationId xmlns:a16="http://schemas.microsoft.com/office/drawing/2014/main" id="{DDF4BB07-1701-5D1F-EBAE-C7ECD78D5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139" y="666282"/>
            <a:ext cx="3197589" cy="18670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5D4BF7-9C08-12F8-F636-3022E1ABA098}"/>
              </a:ext>
            </a:extLst>
          </p:cNvPr>
          <p:cNvSpPr txBox="1"/>
          <p:nvPr/>
        </p:nvSpPr>
        <p:spPr>
          <a:xfrm>
            <a:off x="2798506" y="5899043"/>
            <a:ext cx="3145094" cy="584775"/>
          </a:xfrm>
          <a:prstGeom prst="rect">
            <a:avLst/>
          </a:prstGeom>
          <a:noFill/>
        </p:spPr>
        <p:txBody>
          <a:bodyPr wrap="square">
            <a:spAutoFit/>
          </a:bodyPr>
          <a:lstStyle/>
          <a:p>
            <a:r>
              <a:rPr lang="en-US" sz="3200" dirty="0">
                <a:solidFill>
                  <a:schemeClr val="bg1"/>
                </a:solidFill>
                <a:latin typeface="Rockwell" panose="02060603020205020403" pitchFamily="18" charset="0"/>
              </a:rPr>
              <a:t>Israelite Edition</a:t>
            </a:r>
          </a:p>
        </p:txBody>
      </p:sp>
    </p:spTree>
    <p:extLst>
      <p:ext uri="{BB962C8B-B14F-4D97-AF65-F5344CB8AC3E}">
        <p14:creationId xmlns:p14="http://schemas.microsoft.com/office/powerpoint/2010/main" val="288456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291181" y="315348"/>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169356"/>
            <a:ext cx="9144000" cy="2554545"/>
          </a:xfrm>
          <a:prstGeom prst="rect">
            <a:avLst/>
          </a:prstGeom>
          <a:noFill/>
        </p:spPr>
        <p:txBody>
          <a:bodyPr wrap="square">
            <a:spAutoFit/>
          </a:bodyPr>
          <a:lstStyle/>
          <a:p>
            <a:pPr algn="ctr"/>
            <a:r>
              <a:rPr lang="en-US" sz="8000" b="1" u="sng" dirty="0">
                <a:latin typeface="Rockwell" panose="02060603020205020403" pitchFamily="18" charset="0"/>
              </a:rPr>
              <a:t>Love Can’t Be Bought</a:t>
            </a:r>
            <a:endParaRPr lang="en-US" sz="8000" dirty="0"/>
          </a:p>
        </p:txBody>
      </p:sp>
      <p:pic>
        <p:nvPicPr>
          <p:cNvPr id="2" name="Picture 2">
            <a:extLst>
              <a:ext uri="{FF2B5EF4-FFF2-40B4-BE49-F238E27FC236}">
                <a16:creationId xmlns:a16="http://schemas.microsoft.com/office/drawing/2014/main" id="{6F616C5E-750E-2E3B-1F8C-85C22ABEF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18" y="116032"/>
            <a:ext cx="3477491"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49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BFCB8B4-5B8F-44A3-B0AF-E5A4B6CE3B49}"/>
              </a:ext>
            </a:extLst>
          </p:cNvPr>
          <p:cNvSpPr/>
          <p:nvPr/>
        </p:nvSpPr>
        <p:spPr>
          <a:xfrm>
            <a:off x="98475" y="126609"/>
            <a:ext cx="3292426" cy="3206293"/>
          </a:xfrm>
          <a:prstGeom prst="wedgeRoundRectCallout">
            <a:avLst>
              <a:gd name="adj1" fmla="val -31699"/>
              <a:gd name="adj2" fmla="val 70963"/>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EBF898-E0A3-46E7-A432-64BB49569005}"/>
              </a:ext>
            </a:extLst>
          </p:cNvPr>
          <p:cNvSpPr txBox="1"/>
          <p:nvPr/>
        </p:nvSpPr>
        <p:spPr>
          <a:xfrm>
            <a:off x="196948" y="229329"/>
            <a:ext cx="3137095" cy="3016210"/>
          </a:xfrm>
          <a:prstGeom prst="rect">
            <a:avLst/>
          </a:prstGeom>
          <a:noFill/>
        </p:spPr>
        <p:txBody>
          <a:bodyPr wrap="square">
            <a:spAutoFit/>
          </a:bodyPr>
          <a:lstStyle/>
          <a:p>
            <a:r>
              <a:rPr lang="en-US" sz="1900" b="0" i="0" dirty="0">
                <a:solidFill>
                  <a:srgbClr val="000000"/>
                </a:solidFill>
                <a:effectLst/>
                <a:latin typeface="Georgia" panose="02040502050405020303" pitchFamily="18" charset="0"/>
              </a:rPr>
              <a:t>“</a:t>
            </a:r>
            <a:r>
              <a:rPr lang="en-US" sz="1900" b="1" i="0" baseline="30000" dirty="0">
                <a:solidFill>
                  <a:srgbClr val="000000"/>
                </a:solidFill>
                <a:effectLst/>
                <a:latin typeface="Georgia" panose="02040502050405020303" pitchFamily="18" charset="0"/>
              </a:rPr>
              <a:t>12</a:t>
            </a:r>
            <a:r>
              <a:rPr lang="en-US" sz="1900" b="0" i="0" dirty="0">
                <a:solidFill>
                  <a:srgbClr val="000000"/>
                </a:solidFill>
                <a:effectLst/>
                <a:latin typeface="Georgia" panose="02040502050405020303" pitchFamily="18" charset="0"/>
              </a:rPr>
              <a:t>While the king was at his table, my perfume gave forth its fragrance. </a:t>
            </a:r>
            <a:r>
              <a:rPr lang="en-US" sz="1900" b="1" i="0" baseline="30000" dirty="0">
                <a:solidFill>
                  <a:srgbClr val="000000"/>
                </a:solidFill>
                <a:effectLst/>
                <a:latin typeface="Georgia" panose="02040502050405020303" pitchFamily="18" charset="0"/>
              </a:rPr>
              <a:t>13</a:t>
            </a:r>
            <a:r>
              <a:rPr lang="en-US" sz="1900" b="0" i="0" dirty="0">
                <a:solidFill>
                  <a:srgbClr val="000000"/>
                </a:solidFill>
                <a:effectLst/>
                <a:latin typeface="Georgia" panose="02040502050405020303" pitchFamily="18" charset="0"/>
              </a:rPr>
              <a:t>My beloved is to me a pouch of myrrh which lies all night between my breasts. </a:t>
            </a:r>
            <a:r>
              <a:rPr lang="en-US" sz="1900" b="1" i="0" baseline="30000" dirty="0">
                <a:solidFill>
                  <a:srgbClr val="000000"/>
                </a:solidFill>
                <a:effectLst/>
                <a:latin typeface="Georgia" panose="02040502050405020303" pitchFamily="18" charset="0"/>
              </a:rPr>
              <a:t>14</a:t>
            </a:r>
            <a:r>
              <a:rPr lang="en-US" sz="1900" b="0" i="0" dirty="0">
                <a:solidFill>
                  <a:srgbClr val="000000"/>
                </a:solidFill>
                <a:effectLst/>
                <a:latin typeface="Georgia" panose="02040502050405020303" pitchFamily="18" charset="0"/>
              </a:rPr>
              <a:t>My beloved is to me a cluster of henna blossoms in the vineyards of </a:t>
            </a:r>
            <a:r>
              <a:rPr lang="en-US" sz="1900" b="0" i="0" dirty="0" err="1">
                <a:solidFill>
                  <a:srgbClr val="000000"/>
                </a:solidFill>
                <a:effectLst/>
                <a:latin typeface="Georgia" panose="02040502050405020303" pitchFamily="18" charset="0"/>
              </a:rPr>
              <a:t>Engedi</a:t>
            </a:r>
            <a:r>
              <a:rPr lang="en-US" sz="1900" b="0" i="0" dirty="0">
                <a:solidFill>
                  <a:srgbClr val="000000"/>
                </a:solidFill>
                <a:effectLst/>
                <a:latin typeface="Georgia" panose="02040502050405020303" pitchFamily="18" charset="0"/>
              </a:rPr>
              <a:t>.” (Song 1:12-14)</a:t>
            </a:r>
            <a:endParaRPr lang="en-US" sz="1900" dirty="0">
              <a:latin typeface="Georgia" panose="02040502050405020303" pitchFamily="18" charset="0"/>
            </a:endParaRPr>
          </a:p>
        </p:txBody>
      </p:sp>
      <p:sp>
        <p:nvSpPr>
          <p:cNvPr id="11" name="TextBox 10">
            <a:extLst>
              <a:ext uri="{FF2B5EF4-FFF2-40B4-BE49-F238E27FC236}">
                <a16:creationId xmlns:a16="http://schemas.microsoft.com/office/drawing/2014/main" id="{2DAEF1C4-21D0-4C9C-A6DE-E388CBAD5A9D}"/>
              </a:ext>
            </a:extLst>
          </p:cNvPr>
          <p:cNvSpPr txBox="1"/>
          <p:nvPr/>
        </p:nvSpPr>
        <p:spPr>
          <a:xfrm>
            <a:off x="5901396" y="192482"/>
            <a:ext cx="3045657" cy="1261884"/>
          </a:xfrm>
          <a:prstGeom prst="rect">
            <a:avLst/>
          </a:prstGeom>
          <a:noFill/>
        </p:spPr>
        <p:txBody>
          <a:bodyPr wrap="square">
            <a:spAutoFit/>
          </a:bodyPr>
          <a:lstStyle/>
          <a:p>
            <a:r>
              <a:rPr lang="en-US" sz="1900" b="0" dirty="0">
                <a:solidFill>
                  <a:schemeClr val="bg1"/>
                </a:solidFill>
                <a:effectLst/>
                <a:latin typeface="Georgia" panose="02040502050405020303" pitchFamily="18" charset="0"/>
              </a:rPr>
              <a:t>“</a:t>
            </a:r>
            <a:r>
              <a:rPr lang="en-US" sz="1900" b="1" baseline="30000" dirty="0">
                <a:solidFill>
                  <a:schemeClr val="bg1"/>
                </a:solidFill>
                <a:effectLst/>
                <a:latin typeface="Georgia" panose="02040502050405020303" pitchFamily="18" charset="0"/>
              </a:rPr>
              <a:t>15</a:t>
            </a:r>
            <a:r>
              <a:rPr lang="en-US" sz="1900" b="0" dirty="0">
                <a:solidFill>
                  <a:schemeClr val="bg1"/>
                </a:solidFill>
                <a:effectLst/>
                <a:latin typeface="Georgia" panose="02040502050405020303" pitchFamily="18" charset="0"/>
              </a:rPr>
              <a:t>How beautiful you are, my darling, how beautiful you are! Your eyes are like doves.” (Song 1:15)</a:t>
            </a:r>
            <a:endParaRPr lang="en-US" sz="19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DB99A26-77DC-445A-8885-E917E5B8C48A}"/>
              </a:ext>
            </a:extLst>
          </p:cNvPr>
          <p:cNvSpPr txBox="1"/>
          <p:nvPr/>
        </p:nvSpPr>
        <p:spPr>
          <a:xfrm>
            <a:off x="1932419" y="3425930"/>
            <a:ext cx="3553982" cy="3323987"/>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Shepherd vs . Solomon</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Competing scents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Competing gifts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Time together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Shelter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Safety/security</a:t>
            </a:r>
          </a:p>
          <a:p>
            <a:pPr marL="742950" lvl="1" indent="-285750">
              <a:buFont typeface="Wingdings" panose="05000000000000000000" pitchFamily="2" charset="2"/>
              <a:buChar char="q"/>
            </a:pPr>
            <a:endParaRPr lang="en-US" sz="1000" dirty="0">
              <a:latin typeface="Rockwell" panose="02060603020205020403" pitchFamily="18" charset="0"/>
            </a:endParaRPr>
          </a:p>
        </p:txBody>
      </p:sp>
      <p:pic>
        <p:nvPicPr>
          <p:cNvPr id="4100" name="Picture 4" descr="Ein Gedi Israel - The Complete Guide - DeadSea.com">
            <a:extLst>
              <a:ext uri="{FF2B5EF4-FFF2-40B4-BE49-F238E27FC236}">
                <a16:creationId xmlns:a16="http://schemas.microsoft.com/office/drawing/2014/main" id="{BC23D582-FE5C-7465-D628-B3F35C80E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886" y="65542"/>
            <a:ext cx="5646057" cy="32872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at is henna? — SARAHENNA">
            <a:extLst>
              <a:ext uri="{FF2B5EF4-FFF2-40B4-BE49-F238E27FC236}">
                <a16:creationId xmlns:a16="http://schemas.microsoft.com/office/drawing/2014/main" id="{AF07B1A6-B729-6838-4330-8B53E9831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971" y="3396343"/>
            <a:ext cx="3526972" cy="338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1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5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500"/>
                                        <p:tgtEl>
                                          <p:spTgt spid="410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Effect transition="in" filter="fade">
                                      <p:cBhvr>
                                        <p:cTn id="41" dur="500"/>
                                        <p:tgtEl>
                                          <p:spTgt spid="13">
                                            <p:txEl>
                                              <p:pRg st="8" end="8"/>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xEl>
                                              <p:pRg st="10" end="10"/>
                                            </p:txEl>
                                          </p:spTgt>
                                        </p:tgtEl>
                                        <p:attrNameLst>
                                          <p:attrName>style.visibility</p:attrName>
                                        </p:attrNameLst>
                                      </p:cBhvr>
                                      <p:to>
                                        <p:strVal val="visible"/>
                                      </p:to>
                                    </p:set>
                                    <p:animEffect transition="in" filter="fade">
                                      <p:cBhvr>
                                        <p:cTn id="45" dur="500"/>
                                        <p:tgtEl>
                                          <p:spTgt spid="13">
                                            <p:txEl>
                                              <p:pRg st="10" end="10"/>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3">
                                            <p:txEl>
                                              <p:pRg st="12" end="12"/>
                                            </p:txEl>
                                          </p:spTgt>
                                        </p:tgtEl>
                                        <p:attrNameLst>
                                          <p:attrName>style.visibility</p:attrName>
                                        </p:attrNameLst>
                                      </p:cBhvr>
                                      <p:to>
                                        <p:strVal val="visible"/>
                                      </p:to>
                                    </p:set>
                                    <p:animEffect transition="in" filter="fade">
                                      <p:cBhvr>
                                        <p:cTn id="49"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262153" y="0"/>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303455"/>
            <a:ext cx="9144000" cy="2554545"/>
          </a:xfrm>
          <a:prstGeom prst="rect">
            <a:avLst/>
          </a:prstGeom>
          <a:noFill/>
        </p:spPr>
        <p:txBody>
          <a:bodyPr wrap="square">
            <a:spAutoFit/>
          </a:bodyPr>
          <a:lstStyle/>
          <a:p>
            <a:pPr algn="ctr"/>
            <a:r>
              <a:rPr lang="en-US" sz="8000" b="1" u="sng" dirty="0">
                <a:latin typeface="Rockwell" panose="02060603020205020403" pitchFamily="18" charset="0"/>
              </a:rPr>
              <a:t>The Greatest Gift Is Time Together</a:t>
            </a:r>
            <a:endParaRPr lang="en-US" sz="8000" dirty="0"/>
          </a:p>
        </p:txBody>
      </p:sp>
      <p:pic>
        <p:nvPicPr>
          <p:cNvPr id="5122" name="Picture 2" descr="Spend time with loved ones | Friendship quotes, Quotable quotes, Great  quotes">
            <a:extLst>
              <a:ext uri="{FF2B5EF4-FFF2-40B4-BE49-F238E27FC236}">
                <a16:creationId xmlns:a16="http://schemas.microsoft.com/office/drawing/2014/main" id="{4ED0CAFF-1FD3-0D04-5A99-E8B33CE96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70"/>
          <a:stretch/>
        </p:blipFill>
        <p:spPr bwMode="auto">
          <a:xfrm>
            <a:off x="5994400" y="43542"/>
            <a:ext cx="3077029" cy="4310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6D03593-3FAD-7FEB-9FDC-920B35E4686A}"/>
              </a:ext>
            </a:extLst>
          </p:cNvPr>
          <p:cNvPicPr>
            <a:picLocks noChangeAspect="1"/>
          </p:cNvPicPr>
          <p:nvPr/>
        </p:nvPicPr>
        <p:blipFill>
          <a:blip r:embed="rId5"/>
          <a:stretch>
            <a:fillRect/>
          </a:stretch>
        </p:blipFill>
        <p:spPr>
          <a:xfrm>
            <a:off x="3439886" y="2090057"/>
            <a:ext cx="2510972" cy="2264229"/>
          </a:xfrm>
          <a:prstGeom prst="rect">
            <a:avLst/>
          </a:prstGeom>
        </p:spPr>
      </p:pic>
      <p:pic>
        <p:nvPicPr>
          <p:cNvPr id="5126" name="Picture 6" descr="Physiotherapy for Relationships | How Physio Helps Couples">
            <a:extLst>
              <a:ext uri="{FF2B5EF4-FFF2-40B4-BE49-F238E27FC236}">
                <a16:creationId xmlns:a16="http://schemas.microsoft.com/office/drawing/2014/main" id="{FB7A3FEA-E0EF-C7EA-9E17-A95BE1485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72" y="2293256"/>
            <a:ext cx="3265714" cy="207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8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3845EA-5B87-440F-97EF-9B8A891D5836}"/>
              </a:ext>
            </a:extLst>
          </p:cNvPr>
          <p:cNvGrpSpPr/>
          <p:nvPr/>
        </p:nvGrpSpPr>
        <p:grpSpPr>
          <a:xfrm>
            <a:off x="216007" y="950863"/>
            <a:ext cx="8631431" cy="1402043"/>
            <a:chOff x="216007" y="950863"/>
            <a:chExt cx="8631431" cy="1402043"/>
          </a:xfrm>
        </p:grpSpPr>
        <p:sp>
          <p:nvSpPr>
            <p:cNvPr id="5" name="Rectangle 4">
              <a:extLst>
                <a:ext uri="{FF2B5EF4-FFF2-40B4-BE49-F238E27FC236}">
                  <a16:creationId xmlns:a16="http://schemas.microsoft.com/office/drawing/2014/main" id="{41F799EE-632D-4D75-855C-2D5848907004}"/>
                </a:ext>
              </a:extLst>
            </p:cNvPr>
            <p:cNvSpPr/>
            <p:nvPr/>
          </p:nvSpPr>
          <p:spPr>
            <a:xfrm>
              <a:off x="226765" y="1226634"/>
              <a:ext cx="7572529" cy="3857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DAACD9-5CE2-40EE-95B5-094A38BFA198}"/>
                </a:ext>
              </a:extLst>
            </p:cNvPr>
            <p:cNvSpPr/>
            <p:nvPr/>
          </p:nvSpPr>
          <p:spPr>
            <a:xfrm>
              <a:off x="2371277" y="950863"/>
              <a:ext cx="6476161" cy="321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79F580-9A93-4F97-A96B-AF5EC58A0F12}"/>
                </a:ext>
              </a:extLst>
            </p:cNvPr>
            <p:cNvSpPr/>
            <p:nvPr/>
          </p:nvSpPr>
          <p:spPr>
            <a:xfrm>
              <a:off x="216007" y="1607201"/>
              <a:ext cx="8110411" cy="3829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30FCAE-6A4E-4AAB-AF62-B64C1023231D}"/>
                </a:ext>
              </a:extLst>
            </p:cNvPr>
            <p:cNvSpPr/>
            <p:nvPr/>
          </p:nvSpPr>
          <p:spPr>
            <a:xfrm>
              <a:off x="239316" y="1963995"/>
              <a:ext cx="8313013" cy="3889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73241DC-B696-4A03-A0BE-64ED37589750}"/>
              </a:ext>
            </a:extLst>
          </p:cNvPr>
          <p:cNvSpPr>
            <a:spLocks noGrp="1"/>
          </p:cNvSpPr>
          <p:nvPr>
            <p:ph type="title"/>
          </p:nvPr>
        </p:nvSpPr>
        <p:spPr>
          <a:xfrm>
            <a:off x="0" y="0"/>
            <a:ext cx="9144000" cy="879231"/>
          </a:xfrm>
        </p:spPr>
        <p:txBody>
          <a:bodyPr>
            <a:noAutofit/>
          </a:bodyPr>
          <a:lstStyle/>
          <a:p>
            <a:pPr algn="ctr"/>
            <a:r>
              <a:rPr lang="en-US" sz="6000" b="1" u="sng" dirty="0">
                <a:latin typeface="Rockwell" panose="02060603020205020403" pitchFamily="18" charset="0"/>
              </a:rPr>
              <a:t>Setting The Scene</a:t>
            </a:r>
          </a:p>
        </p:txBody>
      </p:sp>
      <p:pic>
        <p:nvPicPr>
          <p:cNvPr id="8194" name="Picture 2" descr="Gold Digger Marrying Sugar Daddy Vector Cartoon Vecteurs libres de droits  et plus d&amp;#39;images vectorielles de Sugar baby - iStock">
            <a:extLst>
              <a:ext uri="{FF2B5EF4-FFF2-40B4-BE49-F238E27FC236}">
                <a16:creationId xmlns:a16="http://schemas.microsoft.com/office/drawing/2014/main" id="{81A73244-2C7C-4409-A4C3-C934421CE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2" y="2491409"/>
            <a:ext cx="4434301" cy="43665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8,000+ Woman Luxury Lifestyle Illustrations, Royalty-Free Vector Graphics &amp;  Clip Art - iStock | Woman luxury lifestyle business">
            <a:extLst>
              <a:ext uri="{FF2B5EF4-FFF2-40B4-BE49-F238E27FC236}">
                <a16:creationId xmlns:a16="http://schemas.microsoft.com/office/drawing/2014/main" id="{240BB6C6-EC97-8BE8-10AA-777428311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028" y="2481943"/>
            <a:ext cx="4397829" cy="4376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FF92D8-D80C-4CFB-9B9F-FE71CBDB381A}"/>
              </a:ext>
            </a:extLst>
          </p:cNvPr>
          <p:cNvSpPr txBox="1"/>
          <p:nvPr/>
        </p:nvSpPr>
        <p:spPr>
          <a:xfrm>
            <a:off x="128338" y="843784"/>
            <a:ext cx="8871284" cy="1569660"/>
          </a:xfrm>
          <a:prstGeom prst="rect">
            <a:avLst/>
          </a:prstGeom>
          <a:noFill/>
          <a:ln w="28575">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SOS </a:t>
            </a:r>
            <a:r>
              <a:rPr lang="en-US" sz="2400" b="1" dirty="0">
                <a:latin typeface="Rockwell" panose="02060603020205020403" pitchFamily="18" charset="0"/>
                <a:ea typeface="Calibri" panose="020F0502020204030204" pitchFamily="34" charset="0"/>
              </a:rPr>
              <a:t>6:11-12</a:t>
            </a:r>
            <a:r>
              <a:rPr lang="en-US" sz="2400" b="1" dirty="0">
                <a:effectLst/>
                <a:latin typeface="Rockwell" panose="02060603020205020403" pitchFamily="18" charset="0"/>
                <a:ea typeface="Calibri" panose="020F0502020204030204" pitchFamily="34" charset="0"/>
              </a:rPr>
              <a:t> </a:t>
            </a:r>
            <a:r>
              <a:rPr lang="en-US" sz="2400" dirty="0">
                <a:effectLst/>
                <a:latin typeface="Rockwell" panose="02060603020205020403" pitchFamily="18" charset="0"/>
                <a:ea typeface="Calibri" panose="020F0502020204030204" pitchFamily="34" charset="0"/>
              </a:rPr>
              <a:t>– “</a:t>
            </a:r>
            <a:r>
              <a:rPr lang="en-US" sz="2400" b="1" i="0" baseline="30000" dirty="0">
                <a:solidFill>
                  <a:srgbClr val="000000"/>
                </a:solidFill>
                <a:effectLst/>
                <a:latin typeface="Rockwell" panose="02060603020205020403" pitchFamily="18" charset="0"/>
              </a:rPr>
              <a:t>11</a:t>
            </a:r>
            <a:r>
              <a:rPr lang="en-US" sz="2400" b="0" i="0" dirty="0">
                <a:solidFill>
                  <a:srgbClr val="000000"/>
                </a:solidFill>
                <a:effectLst/>
                <a:latin typeface="Rockwell" panose="02060603020205020403" pitchFamily="18" charset="0"/>
              </a:rPr>
              <a:t>I went down to the orchard of nut trees to see the blossoms of the valley, to see whether the vine had budded or the pomegranates had bloomed. </a:t>
            </a:r>
            <a:r>
              <a:rPr lang="en-US" sz="2400" b="1" i="0" baseline="30000" dirty="0">
                <a:solidFill>
                  <a:srgbClr val="000000"/>
                </a:solidFill>
                <a:effectLst/>
                <a:latin typeface="Rockwell" panose="02060603020205020403" pitchFamily="18" charset="0"/>
              </a:rPr>
              <a:t>12</a:t>
            </a:r>
            <a:r>
              <a:rPr lang="en-US" sz="2400" b="0" i="0" dirty="0">
                <a:solidFill>
                  <a:srgbClr val="000000"/>
                </a:solidFill>
                <a:effectLst/>
                <a:latin typeface="Rockwell" panose="02060603020205020403" pitchFamily="18" charset="0"/>
              </a:rPr>
              <a:t>Before I was aware, my soul set me over the chariots of my noble people.”</a:t>
            </a:r>
            <a:endParaRPr lang="en-US" sz="2400" dirty="0">
              <a:latin typeface="Rockwell" panose="02060603020205020403" pitchFamily="18" charset="0"/>
            </a:endParaRPr>
          </a:p>
        </p:txBody>
      </p:sp>
    </p:spTree>
    <p:extLst>
      <p:ext uri="{BB962C8B-B14F-4D97-AF65-F5344CB8AC3E}">
        <p14:creationId xmlns:p14="http://schemas.microsoft.com/office/powerpoint/2010/main" val="931634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D566CD1C-034D-4B90-9AA2-1D4296452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DAD4A5CF-062F-4BDC-9264-350D208F3B5C}"/>
              </a:ext>
            </a:extLst>
          </p:cNvPr>
          <p:cNvSpPr/>
          <p:nvPr/>
        </p:nvSpPr>
        <p:spPr>
          <a:xfrm>
            <a:off x="148281" y="185351"/>
            <a:ext cx="5041557" cy="3175687"/>
          </a:xfrm>
          <a:prstGeom prst="wedgeRoundRectCallout">
            <a:avLst>
              <a:gd name="adj1" fmla="val -28676"/>
              <a:gd name="adj2" fmla="val 7456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5CD660-9011-44B1-AF1C-589AD94BA1F5}"/>
              </a:ext>
            </a:extLst>
          </p:cNvPr>
          <p:cNvSpPr txBox="1"/>
          <p:nvPr/>
        </p:nvSpPr>
        <p:spPr>
          <a:xfrm>
            <a:off x="271849" y="399188"/>
            <a:ext cx="4868562" cy="2800767"/>
          </a:xfrm>
          <a:prstGeom prst="rect">
            <a:avLst/>
          </a:prstGeom>
          <a:noFill/>
        </p:spPr>
        <p:txBody>
          <a:bodyPr wrap="square">
            <a:spAutoFit/>
          </a:bodyPr>
          <a:lstStyle/>
          <a:p>
            <a:r>
              <a:rPr lang="en-US" sz="2200" b="0" dirty="0">
                <a:effectLst/>
                <a:latin typeface="Georgia" panose="02040502050405020303" pitchFamily="18" charset="0"/>
              </a:rPr>
              <a:t>“</a:t>
            </a:r>
            <a:r>
              <a:rPr lang="en-US" sz="2200" b="1" baseline="30000" dirty="0">
                <a:latin typeface="Georgia" panose="02040502050405020303" pitchFamily="18" charset="0"/>
              </a:rPr>
              <a:t>2</a:t>
            </a:r>
            <a:r>
              <a:rPr lang="en-US" sz="2200" b="0" dirty="0">
                <a:effectLst/>
                <a:latin typeface="Georgia" panose="02040502050405020303" pitchFamily="18" charset="0"/>
              </a:rPr>
              <a:t>May he kiss me with the kisses of his mouth! For your love is better than wine. </a:t>
            </a:r>
            <a:r>
              <a:rPr lang="en-US" sz="2200" b="1" baseline="30000" dirty="0">
                <a:effectLst/>
                <a:latin typeface="Georgia" panose="02040502050405020303" pitchFamily="18" charset="0"/>
              </a:rPr>
              <a:t>3</a:t>
            </a:r>
            <a:r>
              <a:rPr lang="en-US" sz="2200" b="0" dirty="0">
                <a:effectLst/>
                <a:latin typeface="Georgia" panose="02040502050405020303" pitchFamily="18" charset="0"/>
              </a:rPr>
              <a:t>Your oils have a pleasing fragrance, your name is like purified oil; therefore the maidens love you. </a:t>
            </a:r>
            <a:r>
              <a:rPr lang="en-US" sz="2200" b="1" baseline="30000" dirty="0">
                <a:effectLst/>
                <a:latin typeface="Georgia" panose="02040502050405020303" pitchFamily="18" charset="0"/>
              </a:rPr>
              <a:t>4</a:t>
            </a:r>
            <a:r>
              <a:rPr lang="en-US" sz="2200" b="0" dirty="0">
                <a:effectLst/>
                <a:latin typeface="Georgia" panose="02040502050405020303" pitchFamily="18" charset="0"/>
              </a:rPr>
              <a:t>Draw me after you and let us run together! The king has brought me into his chambers.” (SOS 1:2-4b)</a:t>
            </a:r>
            <a:endParaRPr lang="en-US" sz="2200" dirty="0">
              <a:latin typeface="Georgia" panose="02040502050405020303" pitchFamily="18" charset="0"/>
            </a:endParaRPr>
          </a:p>
        </p:txBody>
      </p:sp>
      <p:sp>
        <p:nvSpPr>
          <p:cNvPr id="10" name="TextBox 9">
            <a:extLst>
              <a:ext uri="{FF2B5EF4-FFF2-40B4-BE49-F238E27FC236}">
                <a16:creationId xmlns:a16="http://schemas.microsoft.com/office/drawing/2014/main" id="{E8DC0C26-EE78-41BA-A525-DE606DFBF5FF}"/>
              </a:ext>
            </a:extLst>
          </p:cNvPr>
          <p:cNvSpPr txBox="1"/>
          <p:nvPr/>
        </p:nvSpPr>
        <p:spPr>
          <a:xfrm>
            <a:off x="2194560" y="3657601"/>
            <a:ext cx="6833062" cy="3153171"/>
          </a:xfrm>
          <a:prstGeom prst="rect">
            <a:avLst/>
          </a:prstGeom>
          <a:noFill/>
          <a:ln w="38100">
            <a:solidFill>
              <a:schemeClr val="tx1"/>
            </a:solidFill>
          </a:ln>
        </p:spPr>
        <p:txBody>
          <a:bodyPr wrap="square" rtlCol="0">
            <a:spAutoFit/>
          </a:bodyPr>
          <a:lstStyle/>
          <a:p>
            <a:r>
              <a:rPr lang="en-US" sz="2400" b="1" u="sng" dirty="0">
                <a:latin typeface="Rockwell" panose="02060603020205020403" pitchFamily="18" charset="0"/>
              </a:rPr>
              <a:t>Shulamite’s Soliloquy</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Desires shepherd’s affections</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His love is valued, savored, intoxicating</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She likes his smell</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His high reputation</a:t>
            </a:r>
          </a:p>
          <a:p>
            <a:pPr marL="742950" lvl="1" indent="-285750">
              <a:lnSpc>
                <a:spcPct val="150000"/>
              </a:lnSpc>
              <a:buFont typeface="Wingdings" panose="05000000000000000000" pitchFamily="2" charset="2"/>
              <a:buChar char="q"/>
            </a:pPr>
            <a:endParaRPr lang="en-US" sz="2000" dirty="0"/>
          </a:p>
        </p:txBody>
      </p:sp>
      <p:pic>
        <p:nvPicPr>
          <p:cNvPr id="2050" name="Picture 2" descr="This quote from Richard Branson sums up the importance of a good online reputation - your brand is only as good as your reputation.">
            <a:extLst>
              <a:ext uri="{FF2B5EF4-FFF2-40B4-BE49-F238E27FC236}">
                <a16:creationId xmlns:a16="http://schemas.microsoft.com/office/drawing/2014/main" id="{BB12B81B-9909-1AFD-5FC1-26D62DC6B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199" y="217714"/>
            <a:ext cx="3744685" cy="316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13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500"/>
                                        <p:tgtEl>
                                          <p:spTgt spid="10">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6271" y="135467"/>
            <a:ext cx="4652796" cy="177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303455"/>
            <a:ext cx="9144000" cy="2554545"/>
          </a:xfrm>
          <a:prstGeom prst="rect">
            <a:avLst/>
          </a:prstGeom>
          <a:noFill/>
        </p:spPr>
        <p:txBody>
          <a:bodyPr wrap="square">
            <a:spAutoFit/>
          </a:bodyPr>
          <a:lstStyle/>
          <a:p>
            <a:pPr algn="ctr"/>
            <a:r>
              <a:rPr lang="en-US" sz="8000" b="1" u="sng" dirty="0">
                <a:latin typeface="Rockwell" panose="02060603020205020403" pitchFamily="18" charset="0"/>
              </a:rPr>
              <a:t>Listen To Your Friends &amp; Family</a:t>
            </a:r>
            <a:endParaRPr lang="en-US" sz="8000" dirty="0"/>
          </a:p>
        </p:txBody>
      </p:sp>
      <p:pic>
        <p:nvPicPr>
          <p:cNvPr id="6" name="Picture 4" descr="Facilitating Feedback That&amp;amp;#39;s Psychologically Safe">
            <a:extLst>
              <a:ext uri="{FF2B5EF4-FFF2-40B4-BE49-F238E27FC236}">
                <a16:creationId xmlns:a16="http://schemas.microsoft.com/office/drawing/2014/main" id="{5E8DEFA2-2495-81F5-3A4D-0583E8631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80" y="1981200"/>
            <a:ext cx="4671753" cy="24553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ipture Art Proverbs 11:14 Chalkboard Style - Etsy">
            <a:extLst>
              <a:ext uri="{FF2B5EF4-FFF2-40B4-BE49-F238E27FC236}">
                <a16:creationId xmlns:a16="http://schemas.microsoft.com/office/drawing/2014/main" id="{3A908290-541B-16F6-2CB7-84B53F8F5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89210"/>
            <a:ext cx="4025590" cy="434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3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D566CD1C-034D-4B90-9AA2-1D4296452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DAD4A5CF-062F-4BDC-9264-350D208F3B5C}"/>
              </a:ext>
            </a:extLst>
          </p:cNvPr>
          <p:cNvSpPr/>
          <p:nvPr/>
        </p:nvSpPr>
        <p:spPr>
          <a:xfrm>
            <a:off x="148281" y="185351"/>
            <a:ext cx="5041557" cy="3175687"/>
          </a:xfrm>
          <a:prstGeom prst="wedgeRoundRectCallout">
            <a:avLst>
              <a:gd name="adj1" fmla="val -28676"/>
              <a:gd name="adj2" fmla="val 7456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5CD660-9011-44B1-AF1C-589AD94BA1F5}"/>
              </a:ext>
            </a:extLst>
          </p:cNvPr>
          <p:cNvSpPr txBox="1"/>
          <p:nvPr/>
        </p:nvSpPr>
        <p:spPr>
          <a:xfrm>
            <a:off x="271849" y="399188"/>
            <a:ext cx="4868562" cy="2800767"/>
          </a:xfrm>
          <a:prstGeom prst="rect">
            <a:avLst/>
          </a:prstGeom>
          <a:noFill/>
        </p:spPr>
        <p:txBody>
          <a:bodyPr wrap="square">
            <a:spAutoFit/>
          </a:bodyPr>
          <a:lstStyle/>
          <a:p>
            <a:r>
              <a:rPr lang="en-US" sz="2200" b="0" dirty="0">
                <a:effectLst/>
                <a:latin typeface="Georgia" panose="02040502050405020303" pitchFamily="18" charset="0"/>
              </a:rPr>
              <a:t>“</a:t>
            </a:r>
            <a:r>
              <a:rPr lang="en-US" sz="2200" b="1" baseline="30000" dirty="0">
                <a:latin typeface="Georgia" panose="02040502050405020303" pitchFamily="18" charset="0"/>
              </a:rPr>
              <a:t>2</a:t>
            </a:r>
            <a:r>
              <a:rPr lang="en-US" sz="2200" b="0" dirty="0">
                <a:effectLst/>
                <a:latin typeface="Georgia" panose="02040502050405020303" pitchFamily="18" charset="0"/>
              </a:rPr>
              <a:t>May he kiss me with the kisses of his mouth! For your love is better than wine. </a:t>
            </a:r>
            <a:r>
              <a:rPr lang="en-US" sz="2200" b="1" baseline="30000" dirty="0">
                <a:effectLst/>
                <a:latin typeface="Georgia" panose="02040502050405020303" pitchFamily="18" charset="0"/>
              </a:rPr>
              <a:t>3</a:t>
            </a:r>
            <a:r>
              <a:rPr lang="en-US" sz="2200" b="0" dirty="0">
                <a:effectLst/>
                <a:latin typeface="Georgia" panose="02040502050405020303" pitchFamily="18" charset="0"/>
              </a:rPr>
              <a:t>Your oils have a pleasing fragrance, your name is like purified oil; therefore the maidens love you. </a:t>
            </a:r>
            <a:r>
              <a:rPr lang="en-US" sz="2200" b="1" baseline="30000" dirty="0">
                <a:effectLst/>
                <a:latin typeface="Georgia" panose="02040502050405020303" pitchFamily="18" charset="0"/>
              </a:rPr>
              <a:t>4</a:t>
            </a:r>
            <a:r>
              <a:rPr lang="en-US" sz="2200" b="0" dirty="0">
                <a:effectLst/>
                <a:latin typeface="Georgia" panose="02040502050405020303" pitchFamily="18" charset="0"/>
              </a:rPr>
              <a:t>Draw me after you and let us run together! The king has brought me into his chambers.” (SOS 1:2-4b)</a:t>
            </a:r>
            <a:endParaRPr lang="en-US" sz="2200" dirty="0">
              <a:latin typeface="Georgia" panose="02040502050405020303" pitchFamily="18" charset="0"/>
            </a:endParaRPr>
          </a:p>
        </p:txBody>
      </p:sp>
      <p:sp>
        <p:nvSpPr>
          <p:cNvPr id="10" name="TextBox 9">
            <a:extLst>
              <a:ext uri="{FF2B5EF4-FFF2-40B4-BE49-F238E27FC236}">
                <a16:creationId xmlns:a16="http://schemas.microsoft.com/office/drawing/2014/main" id="{E8DC0C26-EE78-41BA-A525-DE606DFBF5FF}"/>
              </a:ext>
            </a:extLst>
          </p:cNvPr>
          <p:cNvSpPr txBox="1"/>
          <p:nvPr/>
        </p:nvSpPr>
        <p:spPr>
          <a:xfrm>
            <a:off x="2194560" y="3657601"/>
            <a:ext cx="6833062" cy="3100401"/>
          </a:xfrm>
          <a:prstGeom prst="rect">
            <a:avLst/>
          </a:prstGeom>
          <a:noFill/>
          <a:ln w="38100">
            <a:solidFill>
              <a:schemeClr val="tx1"/>
            </a:solidFill>
          </a:ln>
        </p:spPr>
        <p:txBody>
          <a:bodyPr wrap="square" rtlCol="0">
            <a:spAutoFit/>
          </a:bodyPr>
          <a:lstStyle/>
          <a:p>
            <a:r>
              <a:rPr lang="en-US" sz="2400" b="1" u="sng" dirty="0">
                <a:latin typeface="Rockwell" panose="02060603020205020403" pitchFamily="18" charset="0"/>
              </a:rPr>
              <a:t>Shulamite’s Soliloquy</a:t>
            </a:r>
          </a:p>
          <a:p>
            <a:endParaRPr lang="en-US" sz="1000" dirty="0">
              <a:latin typeface="Rockwell" panose="02060603020205020403" pitchFamily="18" charset="0"/>
            </a:endParaRP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Desires shepherd’s affections</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His love is valued, savored, intoxicating</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She likes his smell</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His high reputation</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Desires alone time w/him</a:t>
            </a:r>
            <a:endParaRPr lang="en-US" dirty="0"/>
          </a:p>
        </p:txBody>
      </p:sp>
      <p:pic>
        <p:nvPicPr>
          <p:cNvPr id="2050" name="Picture 2" descr="160+ Couple Bench Night Illustrations, Royalty-Free Vector Graphics &amp; Clip  Art - iStock | Couple park bench">
            <a:extLst>
              <a:ext uri="{FF2B5EF4-FFF2-40B4-BE49-F238E27FC236}">
                <a16:creationId xmlns:a16="http://schemas.microsoft.com/office/drawing/2014/main" id="{F09E565A-BA7D-A36B-D01A-2D32140090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63"/>
          <a:stretch/>
        </p:blipFill>
        <p:spPr bwMode="auto">
          <a:xfrm>
            <a:off x="5264150" y="209550"/>
            <a:ext cx="3761317" cy="336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81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E28B724-0F3E-44BC-BEA1-ECC373D1B525}"/>
              </a:ext>
            </a:extLst>
          </p:cNvPr>
          <p:cNvGraphicFramePr>
            <a:graphicFrameLocks noChangeAspect="1"/>
          </p:cNvGraphicFramePr>
          <p:nvPr>
            <p:extLst>
              <p:ext uri="{D42A27DB-BD31-4B8C-83A1-F6EECF244321}">
                <p14:modId xmlns:p14="http://schemas.microsoft.com/office/powerpoint/2010/main" val="3955162868"/>
              </p:ext>
            </p:extLst>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3" imgW="4114800" imgH="2809800" progId="Paint.Picture">
                  <p:embed/>
                </p:oleObj>
              </mc:Choice>
              <mc:Fallback>
                <p:oleObj name="Bitmap Image" r:id="rId3" imgW="4114800" imgH="2809800" progId="Paint.Picture">
                  <p:embed/>
                  <p:pic>
                    <p:nvPicPr>
                      <p:cNvPr id="4" name="Object 3">
                        <a:extLst>
                          <a:ext uri="{FF2B5EF4-FFF2-40B4-BE49-F238E27FC236}">
                            <a16:creationId xmlns:a16="http://schemas.microsoft.com/office/drawing/2014/main" id="{9E28B724-0F3E-44BC-BEA1-ECC373D1B525}"/>
                          </a:ext>
                        </a:extLst>
                      </p:cNvPr>
                      <p:cNvPicPr/>
                      <p:nvPr/>
                    </p:nvPicPr>
                    <p:blipFill>
                      <a:blip r:embed="rId4"/>
                      <a:stretch>
                        <a:fillRect/>
                      </a:stretch>
                    </p:blipFill>
                    <p:spPr>
                      <a:xfrm>
                        <a:off x="6925235" y="3943350"/>
                        <a:ext cx="2218765" cy="2914650"/>
                      </a:xfrm>
                      <a:prstGeom prst="rect">
                        <a:avLst/>
                      </a:prstGeom>
                    </p:spPr>
                  </p:pic>
                </p:oleObj>
              </mc:Fallback>
            </mc:AlternateContent>
          </a:graphicData>
        </a:graphic>
      </p:graphicFrame>
      <p:sp>
        <p:nvSpPr>
          <p:cNvPr id="5" name="Speech Bubble: Rectangle with Corners Rounded 4">
            <a:extLst>
              <a:ext uri="{FF2B5EF4-FFF2-40B4-BE49-F238E27FC236}">
                <a16:creationId xmlns:a16="http://schemas.microsoft.com/office/drawing/2014/main" id="{C1AE215E-4DF6-4892-A362-A7C2F80CEF4E}"/>
              </a:ext>
            </a:extLst>
          </p:cNvPr>
          <p:cNvSpPr/>
          <p:nvPr/>
        </p:nvSpPr>
        <p:spPr>
          <a:xfrm flipH="1">
            <a:off x="4276161" y="133003"/>
            <a:ext cx="4751455" cy="1986083"/>
          </a:xfrm>
          <a:prstGeom prst="wedgeRoundRectCallout">
            <a:avLst>
              <a:gd name="adj1" fmla="val -27922"/>
              <a:gd name="adj2" fmla="val 13948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8BBFBD01-BFBA-4D03-B298-F2369AEBA1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3089F5D-6A08-41A7-A3B9-48D4A3FDB4B7}"/>
              </a:ext>
            </a:extLst>
          </p:cNvPr>
          <p:cNvSpPr txBox="1"/>
          <p:nvPr/>
        </p:nvSpPr>
        <p:spPr>
          <a:xfrm>
            <a:off x="4397829" y="226153"/>
            <a:ext cx="4568671" cy="1692771"/>
          </a:xfrm>
          <a:prstGeom prst="rect">
            <a:avLst/>
          </a:prstGeom>
          <a:noFill/>
        </p:spPr>
        <p:txBody>
          <a:bodyPr wrap="square">
            <a:spAutoFit/>
          </a:bodyPr>
          <a:lstStyle/>
          <a:p>
            <a:r>
              <a:rPr lang="en-US" sz="2600" b="0" i="0" dirty="0">
                <a:effectLst/>
                <a:latin typeface="Georgia" panose="02040502050405020303" pitchFamily="18" charset="0"/>
              </a:rPr>
              <a:t>“We will rejoice in you and be glad; we will extol your love more than wine. Rightly do they love you.” (Song 1:4cd)</a:t>
            </a:r>
            <a:endParaRPr lang="en-US" sz="2600" dirty="0">
              <a:latin typeface="Georgia" panose="02040502050405020303" pitchFamily="18" charset="0"/>
            </a:endParaRPr>
          </a:p>
        </p:txBody>
      </p:sp>
      <p:sp>
        <p:nvSpPr>
          <p:cNvPr id="11" name="TextBox 10">
            <a:extLst>
              <a:ext uri="{FF2B5EF4-FFF2-40B4-BE49-F238E27FC236}">
                <a16:creationId xmlns:a16="http://schemas.microsoft.com/office/drawing/2014/main" id="{A0A2A3F8-CBEE-4CC8-BCC7-EFA47422B2DC}"/>
              </a:ext>
            </a:extLst>
          </p:cNvPr>
          <p:cNvSpPr txBox="1"/>
          <p:nvPr/>
        </p:nvSpPr>
        <p:spPr>
          <a:xfrm>
            <a:off x="2006301" y="4168588"/>
            <a:ext cx="4771017" cy="2588337"/>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 Welcome Her</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Happy she’ll be joining them</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Will do their part</a:t>
            </a:r>
          </a:p>
          <a:p>
            <a:pPr marL="742950" lvl="1" indent="-285750">
              <a:lnSpc>
                <a:spcPct val="150000"/>
              </a:lnSpc>
              <a:buFont typeface="Wingdings" panose="05000000000000000000" pitchFamily="2" charset="2"/>
              <a:buChar char="q"/>
            </a:pPr>
            <a:r>
              <a:rPr lang="en-US" sz="2200" dirty="0">
                <a:latin typeface="Rockwell" panose="02060603020205020403" pitchFamily="18" charset="0"/>
              </a:rPr>
              <a:t>They recognize her beauty</a:t>
            </a:r>
          </a:p>
          <a:p>
            <a:pPr marL="742950" lvl="1" indent="-285750">
              <a:lnSpc>
                <a:spcPct val="150000"/>
              </a:lnSpc>
              <a:buFont typeface="Wingdings" panose="05000000000000000000" pitchFamily="2" charset="2"/>
              <a:buChar char="q"/>
            </a:pPr>
            <a:endParaRPr lang="en-US" sz="1000" dirty="0">
              <a:latin typeface="Rockwell" panose="02060603020205020403" pitchFamily="18" charset="0"/>
            </a:endParaRPr>
          </a:p>
        </p:txBody>
      </p:sp>
      <p:pic>
        <p:nvPicPr>
          <p:cNvPr id="3093" name="Picture 21" descr="Does Having A “Wingman” Actually Help You Get A Date? - YouTube">
            <a:extLst>
              <a:ext uri="{FF2B5EF4-FFF2-40B4-BE49-F238E27FC236}">
                <a16:creationId xmlns:a16="http://schemas.microsoft.com/office/drawing/2014/main" id="{FE7DC4EC-643F-43C4-8C31-D8034ECEB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382137"/>
            <a:ext cx="4131733" cy="334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21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500"/>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93"/>
                                        </p:tgtEl>
                                        <p:attrNameLst>
                                          <p:attrName>style.visibility</p:attrName>
                                        </p:attrNameLst>
                                      </p:cBhvr>
                                      <p:to>
                                        <p:strVal val="visible"/>
                                      </p:to>
                                    </p:set>
                                    <p:animEffect transition="in" filter="fade">
                                      <p:cBhvr>
                                        <p:cTn id="31" dur="500"/>
                                        <p:tgtEl>
                                          <p:spTgt spid="30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E28B724-0F3E-44BC-BEA1-ECC373D1B52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3" imgW="4114800" imgH="2809800" progId="Paint.Picture">
                  <p:embed/>
                </p:oleObj>
              </mc:Choice>
              <mc:Fallback>
                <p:oleObj name="Bitmap Image" r:id="rId3" imgW="4114800" imgH="2809800" progId="Paint.Picture">
                  <p:embed/>
                  <p:pic>
                    <p:nvPicPr>
                      <p:cNvPr id="4" name="Object 3">
                        <a:extLst>
                          <a:ext uri="{FF2B5EF4-FFF2-40B4-BE49-F238E27FC236}">
                            <a16:creationId xmlns:a16="http://schemas.microsoft.com/office/drawing/2014/main" id="{9E28B724-0F3E-44BC-BEA1-ECC373D1B525}"/>
                          </a:ext>
                        </a:extLst>
                      </p:cNvPr>
                      <p:cNvPicPr/>
                      <p:nvPr/>
                    </p:nvPicPr>
                    <p:blipFill>
                      <a:blip r:embed="rId4"/>
                      <a:stretch>
                        <a:fillRect/>
                      </a:stretch>
                    </p:blipFill>
                    <p:spPr>
                      <a:xfrm>
                        <a:off x="6925235" y="3943350"/>
                        <a:ext cx="2218765" cy="2914650"/>
                      </a:xfrm>
                      <a:prstGeom prst="rect">
                        <a:avLst/>
                      </a:prstGeom>
                    </p:spPr>
                  </p:pic>
                </p:oleObj>
              </mc:Fallback>
            </mc:AlternateContent>
          </a:graphicData>
        </a:graphic>
      </p:graphicFrame>
      <p:pic>
        <p:nvPicPr>
          <p:cNvPr id="8"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8BBFBD01-BFBA-4D03-B298-F2369AEBA1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04F88058-93B2-4019-BD16-46784CC128F9}"/>
              </a:ext>
            </a:extLst>
          </p:cNvPr>
          <p:cNvSpPr/>
          <p:nvPr/>
        </p:nvSpPr>
        <p:spPr>
          <a:xfrm>
            <a:off x="148280" y="185351"/>
            <a:ext cx="8824269" cy="2138749"/>
          </a:xfrm>
          <a:prstGeom prst="wedgeRoundRectCallout">
            <a:avLst>
              <a:gd name="adj1" fmla="val -38391"/>
              <a:gd name="adj2" fmla="val 130677"/>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089F5D-6A08-41A7-A3B9-48D4A3FDB4B7}"/>
              </a:ext>
            </a:extLst>
          </p:cNvPr>
          <p:cNvSpPr txBox="1"/>
          <p:nvPr/>
        </p:nvSpPr>
        <p:spPr>
          <a:xfrm>
            <a:off x="349624" y="360623"/>
            <a:ext cx="8470526" cy="1785104"/>
          </a:xfrm>
          <a:prstGeom prst="rect">
            <a:avLst/>
          </a:prstGeom>
          <a:noFill/>
        </p:spPr>
        <p:txBody>
          <a:bodyPr wrap="square">
            <a:spAutoFit/>
          </a:bodyPr>
          <a:lstStyle/>
          <a:p>
            <a:r>
              <a:rPr lang="en-US" sz="2200" b="0" i="0" dirty="0">
                <a:effectLst/>
                <a:latin typeface="Georgia" panose="02040502050405020303" pitchFamily="18" charset="0"/>
              </a:rPr>
              <a:t>“</a:t>
            </a:r>
            <a:r>
              <a:rPr lang="en-US" sz="2200" b="1" i="0" baseline="30000" dirty="0">
                <a:effectLst/>
                <a:latin typeface="Georgia" panose="02040502050405020303" pitchFamily="18" charset="0"/>
              </a:rPr>
              <a:t>5</a:t>
            </a:r>
            <a:r>
              <a:rPr lang="en-US" sz="2200" b="0" i="0" dirty="0">
                <a:effectLst/>
                <a:latin typeface="Georgia" panose="02040502050405020303" pitchFamily="18" charset="0"/>
              </a:rPr>
              <a:t>I am black but lovely, O daughters of Jerusalem, like the tents of Kedar, like the curtains of Solomon. </a:t>
            </a:r>
            <a:r>
              <a:rPr lang="en-US" sz="2200" b="1" i="0" baseline="30000" dirty="0">
                <a:effectLst/>
                <a:latin typeface="Georgia" panose="02040502050405020303" pitchFamily="18" charset="0"/>
              </a:rPr>
              <a:t>6</a:t>
            </a:r>
            <a:r>
              <a:rPr lang="en-US" sz="2200" b="0" i="0" dirty="0">
                <a:effectLst/>
                <a:latin typeface="Georgia" panose="02040502050405020303" pitchFamily="18" charset="0"/>
              </a:rPr>
              <a:t>Do not stare at me because I am swarthy, for the sun has burned me. My mother’s sons were angry with me; they made me caretaker of the vineyards, but I have not taken care of my own vineyard.” (Song 1:5-6)</a:t>
            </a:r>
            <a:endParaRPr lang="en-US" sz="2200" dirty="0">
              <a:latin typeface="Georgia" panose="02040502050405020303" pitchFamily="18" charset="0"/>
            </a:endParaRPr>
          </a:p>
        </p:txBody>
      </p:sp>
      <p:sp>
        <p:nvSpPr>
          <p:cNvPr id="9" name="TextBox 8">
            <a:extLst>
              <a:ext uri="{FF2B5EF4-FFF2-40B4-BE49-F238E27FC236}">
                <a16:creationId xmlns:a16="http://schemas.microsoft.com/office/drawing/2014/main" id="{418524D1-58BB-4EA4-865C-B7C0E3996AD3}"/>
              </a:ext>
            </a:extLst>
          </p:cNvPr>
          <p:cNvSpPr txBox="1"/>
          <p:nvPr/>
        </p:nvSpPr>
        <p:spPr>
          <a:xfrm>
            <a:off x="2006301" y="3692338"/>
            <a:ext cx="4771017" cy="3016210"/>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Shulamite’s Response</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Manual labor tanned her</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Self-conscious, insecure, unworthy of praise, embarrassed?</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Enviable and contemptible?</a:t>
            </a:r>
          </a:p>
          <a:p>
            <a:pPr marL="742950" lvl="1" indent="-285750">
              <a:buFont typeface="Wingdings" panose="05000000000000000000" pitchFamily="2" charset="2"/>
              <a:buChar char="q"/>
            </a:pPr>
            <a:endParaRPr lang="en-US" sz="1000" dirty="0">
              <a:latin typeface="Rockwell" panose="02060603020205020403" pitchFamily="18" charset="0"/>
            </a:endParaRPr>
          </a:p>
        </p:txBody>
      </p:sp>
    </p:spTree>
    <p:extLst>
      <p:ext uri="{BB962C8B-B14F-4D97-AF65-F5344CB8AC3E}">
        <p14:creationId xmlns:p14="http://schemas.microsoft.com/office/powerpoint/2010/main" val="1124581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fade">
                                      <p:cBhvr>
                                        <p:cTn id="20" dur="500"/>
                                        <p:tgtEl>
                                          <p:spTgt spid="9">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291181" y="315348"/>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2922447"/>
            <a:ext cx="9144000" cy="3785652"/>
          </a:xfrm>
          <a:prstGeom prst="rect">
            <a:avLst/>
          </a:prstGeom>
          <a:noFill/>
        </p:spPr>
        <p:txBody>
          <a:bodyPr wrap="square">
            <a:spAutoFit/>
          </a:bodyPr>
          <a:lstStyle/>
          <a:p>
            <a:pPr algn="ctr"/>
            <a:r>
              <a:rPr lang="en-US" sz="8000" b="1" u="sng" dirty="0">
                <a:latin typeface="Rockwell" panose="02060603020205020403" pitchFamily="18" charset="0"/>
              </a:rPr>
              <a:t>Broken Homes Lead To Rushed Romance</a:t>
            </a:r>
            <a:endParaRPr lang="en-US" sz="8000" dirty="0"/>
          </a:p>
        </p:txBody>
      </p:sp>
      <p:pic>
        <p:nvPicPr>
          <p:cNvPr id="3074" name="Picture 2" descr="Wooden Abacus at Lakeshore Learning">
            <a:extLst>
              <a:ext uri="{FF2B5EF4-FFF2-40B4-BE49-F238E27FC236}">
                <a16:creationId xmlns:a16="http://schemas.microsoft.com/office/drawing/2014/main" id="{10E5C804-A430-B5BA-9862-1BAB2FE616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99" r="15720" b="2115"/>
          <a:stretch/>
        </p:blipFill>
        <p:spPr bwMode="auto">
          <a:xfrm>
            <a:off x="5396458" y="-1"/>
            <a:ext cx="3747541" cy="32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93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E28B724-0F3E-44BC-BEA1-ECC373D1B52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3" imgW="4114800" imgH="2809800" progId="Paint.Picture">
                  <p:embed/>
                </p:oleObj>
              </mc:Choice>
              <mc:Fallback>
                <p:oleObj name="Bitmap Image" r:id="rId3" imgW="4114800" imgH="2809800" progId="Paint.Picture">
                  <p:embed/>
                  <p:pic>
                    <p:nvPicPr>
                      <p:cNvPr id="4" name="Object 3">
                        <a:extLst>
                          <a:ext uri="{FF2B5EF4-FFF2-40B4-BE49-F238E27FC236}">
                            <a16:creationId xmlns:a16="http://schemas.microsoft.com/office/drawing/2014/main" id="{9E28B724-0F3E-44BC-BEA1-ECC373D1B525}"/>
                          </a:ext>
                        </a:extLst>
                      </p:cNvPr>
                      <p:cNvPicPr/>
                      <p:nvPr/>
                    </p:nvPicPr>
                    <p:blipFill>
                      <a:blip r:embed="rId4"/>
                      <a:stretch>
                        <a:fillRect/>
                      </a:stretch>
                    </p:blipFill>
                    <p:spPr>
                      <a:xfrm>
                        <a:off x="6925235" y="3943350"/>
                        <a:ext cx="2218765" cy="2914650"/>
                      </a:xfrm>
                      <a:prstGeom prst="rect">
                        <a:avLst/>
                      </a:prstGeom>
                    </p:spPr>
                  </p:pic>
                </p:oleObj>
              </mc:Fallback>
            </mc:AlternateContent>
          </a:graphicData>
        </a:graphic>
      </p:graphicFrame>
      <p:pic>
        <p:nvPicPr>
          <p:cNvPr id="8"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8BBFBD01-BFBA-4D03-B298-F2369AEBA1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04F88058-93B2-4019-BD16-46784CC128F9}"/>
              </a:ext>
            </a:extLst>
          </p:cNvPr>
          <p:cNvSpPr/>
          <p:nvPr/>
        </p:nvSpPr>
        <p:spPr>
          <a:xfrm>
            <a:off x="148280" y="185352"/>
            <a:ext cx="8824269" cy="1890192"/>
          </a:xfrm>
          <a:prstGeom prst="wedgeRoundRectCallout">
            <a:avLst>
              <a:gd name="adj1" fmla="val -40365"/>
              <a:gd name="adj2" fmla="val 152177"/>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089F5D-6A08-41A7-A3B9-48D4A3FDB4B7}"/>
              </a:ext>
            </a:extLst>
          </p:cNvPr>
          <p:cNvSpPr txBox="1"/>
          <p:nvPr/>
        </p:nvSpPr>
        <p:spPr>
          <a:xfrm>
            <a:off x="349624" y="360623"/>
            <a:ext cx="8470526" cy="1569660"/>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solidFill>
                  <a:srgbClr val="000000"/>
                </a:solidFill>
                <a:latin typeface="Georgia" panose="02040502050405020303" pitchFamily="18" charset="0"/>
              </a:rPr>
              <a:t>7</a:t>
            </a:r>
            <a:r>
              <a:rPr lang="en-US" sz="2400" b="0" dirty="0">
                <a:solidFill>
                  <a:srgbClr val="000000"/>
                </a:solidFill>
                <a:effectLst/>
                <a:latin typeface="Georgia" panose="02040502050405020303" pitchFamily="18" charset="0"/>
              </a:rPr>
              <a:t>Tell me, O you whom my soul loves, where do you pasture your flock, where do you make it lie down at noon? For why should I be like one who veils herself beside the flocks of your companions?</a:t>
            </a:r>
            <a:r>
              <a:rPr lang="en-US" sz="2400" b="0" dirty="0">
                <a:effectLst/>
                <a:latin typeface="Georgia" panose="02040502050405020303" pitchFamily="18" charset="0"/>
              </a:rPr>
              <a:t>” (Song 1:7)</a:t>
            </a:r>
            <a:endParaRPr lang="en-US" sz="2400" dirty="0">
              <a:latin typeface="Georgia" panose="02040502050405020303" pitchFamily="18" charset="0"/>
            </a:endParaRPr>
          </a:p>
        </p:txBody>
      </p:sp>
      <p:sp>
        <p:nvSpPr>
          <p:cNvPr id="9" name="TextBox 8">
            <a:extLst>
              <a:ext uri="{FF2B5EF4-FFF2-40B4-BE49-F238E27FC236}">
                <a16:creationId xmlns:a16="http://schemas.microsoft.com/office/drawing/2014/main" id="{418524D1-58BB-4EA4-865C-B7C0E3996AD3}"/>
              </a:ext>
            </a:extLst>
          </p:cNvPr>
          <p:cNvSpPr txBox="1"/>
          <p:nvPr/>
        </p:nvSpPr>
        <p:spPr>
          <a:xfrm>
            <a:off x="1905001" y="4359088"/>
            <a:ext cx="4986618" cy="2339102"/>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Shulamite Misses The Shepherd</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 is initially torn</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 wants to know where he is</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 valued her reputation</a:t>
            </a:r>
          </a:p>
          <a:p>
            <a:pPr marL="742950" lvl="1" indent="-285750">
              <a:buFont typeface="Wingdings" panose="05000000000000000000" pitchFamily="2" charset="2"/>
              <a:buChar char="q"/>
            </a:pPr>
            <a:endParaRPr lang="en-US" sz="1000" dirty="0">
              <a:latin typeface="Rockwell" panose="02060603020205020403" pitchFamily="18" charset="0"/>
            </a:endParaRPr>
          </a:p>
        </p:txBody>
      </p:sp>
    </p:spTree>
    <p:extLst>
      <p:ext uri="{BB962C8B-B14F-4D97-AF65-F5344CB8AC3E}">
        <p14:creationId xmlns:p14="http://schemas.microsoft.com/office/powerpoint/2010/main" val="2127766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12532</TotalTime>
  <Words>4340</Words>
  <Application>Microsoft Office PowerPoint</Application>
  <PresentationFormat>On-screen Show (4:3)</PresentationFormat>
  <Paragraphs>188</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Georgia</vt:lpstr>
      <vt:lpstr>Rockwell</vt:lpstr>
      <vt:lpstr>Wingdings</vt:lpstr>
      <vt:lpstr>Office Theme</vt:lpstr>
      <vt:lpstr>Bitmap Image</vt:lpstr>
      <vt:lpstr>PowerPoint Presentation</vt:lpstr>
      <vt:lpstr>Setting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65</cp:revision>
  <dcterms:created xsi:type="dcterms:W3CDTF">2022-02-20T20:26:14Z</dcterms:created>
  <dcterms:modified xsi:type="dcterms:W3CDTF">2023-07-05T16:41:57Z</dcterms:modified>
</cp:coreProperties>
</file>