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4" r:id="rId3"/>
    <p:sldId id="262" r:id="rId4"/>
    <p:sldId id="265" r:id="rId5"/>
    <p:sldId id="269" r:id="rId6"/>
    <p:sldId id="267" r:id="rId7"/>
    <p:sldId id="268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8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1028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00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8782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08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29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1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2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9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5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2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8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7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96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B299-450F-4220-B31C-93AEB1687C2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29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3B299-450F-4220-B31C-93AEB1687C2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C9C9FE-18C7-4006-8048-DCC5C350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66B18-3501-4C35-85EC-295946000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6933" y="2404534"/>
            <a:ext cx="7766936" cy="1646302"/>
          </a:xfrm>
        </p:spPr>
        <p:txBody>
          <a:bodyPr>
            <a:normAutofit/>
          </a:bodyPr>
          <a:lstStyle/>
          <a:p>
            <a:r>
              <a:rPr lang="en-US" dirty="0"/>
              <a:t>Psalms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DCE5F-2A20-4627-BEC3-AE84A5D6FB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6933" y="4050834"/>
            <a:ext cx="7766936" cy="10968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Book 1 – Psalms 1 - 41</a:t>
            </a:r>
          </a:p>
        </p:txBody>
      </p:sp>
    </p:spTree>
    <p:extLst>
      <p:ext uri="{BB962C8B-B14F-4D97-AF65-F5344CB8AC3E}">
        <p14:creationId xmlns:p14="http://schemas.microsoft.com/office/powerpoint/2010/main" val="330147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3EAC-2D6B-40B5-8157-FE5BAF00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643" y="251791"/>
            <a:ext cx="6875358" cy="13208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Arrangement of the Psalms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E3AE0-198A-46E6-BE5C-CCB1ABEF4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1364974"/>
            <a:ext cx="7712766" cy="5241235"/>
          </a:xfrm>
        </p:spPr>
        <p:txBody>
          <a:bodyPr>
            <a:normAutofit/>
          </a:bodyPr>
          <a:lstStyle/>
          <a:p>
            <a:r>
              <a:rPr lang="en-US" dirty="0"/>
              <a:t>The Psalms were originally collected into 5 “books” according to the material found in them</a:t>
            </a:r>
          </a:p>
          <a:p>
            <a:r>
              <a:rPr lang="en-US" b="1" dirty="0"/>
              <a:t>Book I (Psalm 1 &amp; 2, 3 – 41) – finish first half today</a:t>
            </a:r>
          </a:p>
          <a:p>
            <a:endParaRPr lang="en-US" dirty="0"/>
          </a:p>
          <a:p>
            <a:r>
              <a:rPr lang="en-US" dirty="0"/>
              <a:t>Book II (Psalm 42 – 72)</a:t>
            </a:r>
          </a:p>
          <a:p>
            <a:endParaRPr lang="en-US" dirty="0"/>
          </a:p>
          <a:p>
            <a:r>
              <a:rPr lang="en-US" dirty="0"/>
              <a:t>Book III (Psalm 73 – 89)</a:t>
            </a:r>
          </a:p>
          <a:p>
            <a:endParaRPr lang="en-US" dirty="0"/>
          </a:p>
          <a:p>
            <a:r>
              <a:rPr lang="en-US" dirty="0"/>
              <a:t>Book IV (Psalm 90 – 106)</a:t>
            </a:r>
          </a:p>
          <a:p>
            <a:endParaRPr lang="en-US" dirty="0"/>
          </a:p>
          <a:p>
            <a:r>
              <a:rPr lang="en-US" dirty="0"/>
              <a:t>Book V (Psalm 107 – 150)</a:t>
            </a:r>
          </a:p>
        </p:txBody>
      </p:sp>
    </p:spTree>
    <p:extLst>
      <p:ext uri="{BB962C8B-B14F-4D97-AF65-F5344CB8AC3E}">
        <p14:creationId xmlns:p14="http://schemas.microsoft.com/office/powerpoint/2010/main" val="1050661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, whiteboard&#10;&#10;Description automatically generated">
            <a:extLst>
              <a:ext uri="{FF2B5EF4-FFF2-40B4-BE49-F238E27FC236}">
                <a16:creationId xmlns:a16="http://schemas.microsoft.com/office/drawing/2014/main" id="{E0603788-2FE8-4293-9902-1A33A6BF6B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74" y="0"/>
            <a:ext cx="719593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78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3EAC-2D6B-40B5-8157-FE5BAF00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025" y="251791"/>
            <a:ext cx="6066975" cy="13208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Psalms Book 1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E3AE0-198A-46E6-BE5C-CCB1ABEF4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993912"/>
            <a:ext cx="8435009" cy="5612297"/>
          </a:xfrm>
        </p:spPr>
        <p:txBody>
          <a:bodyPr>
            <a:normAutofit/>
          </a:bodyPr>
          <a:lstStyle/>
          <a:p>
            <a:r>
              <a:rPr lang="en-US" dirty="0"/>
              <a:t>Psalm 4:4 “Be angry, and do not sin; </a:t>
            </a:r>
          </a:p>
          <a:p>
            <a:pPr marL="0" indent="0">
              <a:buNone/>
            </a:pPr>
            <a:r>
              <a:rPr lang="en-US" dirty="0"/>
              <a:t>                 ponder in your own hearts on your beds, and be silent.”</a:t>
            </a:r>
          </a:p>
          <a:p>
            <a:r>
              <a:rPr lang="en-US" sz="1800" dirty="0"/>
              <a:t>Psalm 5:7b “I will bow down toward your holy temple in the fear of you”</a:t>
            </a:r>
          </a:p>
          <a:p>
            <a:r>
              <a:rPr lang="en-US" dirty="0"/>
              <a:t>Psalm 6:6a “I am weary with my moaning”</a:t>
            </a:r>
          </a:p>
          <a:p>
            <a:r>
              <a:rPr lang="en-US" sz="1800" dirty="0"/>
              <a:t>Psalm 7:8b-9a “judge me, O Lord, according to my righteousness and according to the integrity that is in me.  Oh, let the evil of the wicked come to an end; and may you establish the righteous…”</a:t>
            </a:r>
          </a:p>
          <a:p>
            <a:r>
              <a:rPr lang="en-US" dirty="0"/>
              <a:t>Psalm 8:5-6a “Yet you have made him a little lower than the heavenly beings and crowned him with glory and honor.  You have given him dominion over the works of your hands”</a:t>
            </a:r>
          </a:p>
          <a:p>
            <a:r>
              <a:rPr lang="en-US" sz="1800" dirty="0"/>
              <a:t>Psalm 9:11b “Tell among the people His deeds!”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59936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3EAC-2D6B-40B5-8157-FE5BAF00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025" y="251791"/>
            <a:ext cx="6066975" cy="13208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Psalms Book 1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E3AE0-198A-46E6-BE5C-CCB1ABEF4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993912"/>
            <a:ext cx="8435009" cy="5612297"/>
          </a:xfrm>
        </p:spPr>
        <p:txBody>
          <a:bodyPr>
            <a:normAutofit/>
          </a:bodyPr>
          <a:lstStyle/>
          <a:p>
            <a:r>
              <a:rPr lang="en-US" dirty="0"/>
              <a:t>Psalm 10:9b-10a “he seizes the poor when he draws them into his net.  The helpless are crushed”</a:t>
            </a:r>
            <a:endParaRPr lang="en-US" sz="1800" dirty="0"/>
          </a:p>
          <a:p>
            <a:r>
              <a:rPr lang="en-US" sz="1800" dirty="0"/>
              <a:t>Psalm 11:4b “the Lord’s throne is in heaven”</a:t>
            </a:r>
            <a:endParaRPr lang="en-US" dirty="0"/>
          </a:p>
          <a:p>
            <a:r>
              <a:rPr lang="en-US" dirty="0"/>
              <a:t>Psalm 12:5b “I will now arise, says the Lord”</a:t>
            </a:r>
          </a:p>
          <a:p>
            <a:r>
              <a:rPr lang="en-US" dirty="0"/>
              <a:t>Psalm 13:1 “How long, O Lord?  Will you forget me forever?</a:t>
            </a:r>
          </a:p>
          <a:p>
            <a:pPr marL="0" indent="0">
              <a:buNone/>
            </a:pPr>
            <a:r>
              <a:rPr lang="en-US" dirty="0"/>
              <a:t>                        How long will you hide your face from me?”</a:t>
            </a:r>
          </a:p>
          <a:p>
            <a:r>
              <a:rPr lang="en-US" dirty="0"/>
              <a:t>Psalm 14:4a “Have they no knowledge, all the evildoers”</a:t>
            </a:r>
          </a:p>
          <a:p>
            <a:r>
              <a:rPr lang="en-US" dirty="0"/>
              <a:t>Psalm 16:6b “indeed, I have a beautiful inheritance”</a:t>
            </a:r>
          </a:p>
          <a:p>
            <a:r>
              <a:rPr lang="en-US" dirty="0"/>
              <a:t>Psalm 17:8 “Keep me as the apple of your eye; </a:t>
            </a:r>
          </a:p>
          <a:p>
            <a:pPr marL="0" indent="0">
              <a:buNone/>
            </a:pPr>
            <a:r>
              <a:rPr lang="en-US" dirty="0"/>
              <a:t>                        hide me in the shadow of your wings”</a:t>
            </a:r>
          </a:p>
          <a:p>
            <a:r>
              <a:rPr lang="en-US" dirty="0"/>
              <a:t>Psalm 18:25 “With the merciful you show yourself merciful;</a:t>
            </a:r>
          </a:p>
          <a:p>
            <a:pPr marL="0" indent="0">
              <a:buNone/>
            </a:pPr>
            <a:r>
              <a:rPr lang="en-US" dirty="0"/>
              <a:t>                         with the blameless you show yourself blameless”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4080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3EAC-2D6B-40B5-8157-FE5BAF00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025" y="251791"/>
            <a:ext cx="6066975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Psalm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E3AE0-198A-46E6-BE5C-CCB1ABEF4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443" y="993912"/>
            <a:ext cx="8309114" cy="5612297"/>
          </a:xfrm>
        </p:spPr>
        <p:txBody>
          <a:bodyPr>
            <a:normAutofit/>
          </a:bodyPr>
          <a:lstStyle/>
          <a:p>
            <a:r>
              <a:rPr lang="en-US" dirty="0"/>
              <a:t>Book has a “mostly” simple format</a:t>
            </a:r>
          </a:p>
          <a:p>
            <a:r>
              <a:rPr lang="en-US" sz="1800" dirty="0"/>
              <a:t>Question(s) asked (vs 1)</a:t>
            </a:r>
          </a:p>
          <a:p>
            <a:r>
              <a:rPr lang="en-US" dirty="0"/>
              <a:t>Answer(s) given (vs 2 – 5b)</a:t>
            </a:r>
          </a:p>
          <a:p>
            <a:pPr lvl="1"/>
            <a:r>
              <a:rPr lang="en-US" b="1" dirty="0"/>
              <a:t>Personal character (vs 2)</a:t>
            </a:r>
          </a:p>
          <a:p>
            <a:pPr lvl="1"/>
            <a:r>
              <a:rPr lang="en-US" b="1" dirty="0"/>
              <a:t>Relationship to neighbors (vs 3)</a:t>
            </a:r>
          </a:p>
          <a:p>
            <a:pPr lvl="1"/>
            <a:r>
              <a:rPr lang="en-US" b="1" dirty="0"/>
              <a:t>Relationship to the evil\Godly man (vs 4)</a:t>
            </a:r>
          </a:p>
          <a:p>
            <a:pPr lvl="1"/>
            <a:r>
              <a:rPr lang="en-US" b="1" dirty="0"/>
              <a:t>Relationship to all (vs 4c – 5b)</a:t>
            </a:r>
          </a:p>
          <a:p>
            <a:r>
              <a:rPr lang="en-US" sz="1800" b="1" dirty="0"/>
              <a:t>Conclusion (vs 5c)</a:t>
            </a:r>
          </a:p>
          <a:p>
            <a:pPr lvl="1"/>
            <a:r>
              <a:rPr lang="en-US" b="1" dirty="0"/>
              <a:t>He who does these things shall never be moved.”</a:t>
            </a:r>
          </a:p>
          <a:p>
            <a:pPr lvl="1"/>
            <a:r>
              <a:rPr lang="en-US" b="1" dirty="0"/>
              <a:t>He will dwell in the Lord’s tent (question 1)</a:t>
            </a:r>
          </a:p>
          <a:p>
            <a:pPr lvl="1"/>
            <a:r>
              <a:rPr lang="en-US" b="1" dirty="0"/>
              <a:t>He will dwell on the Lord’s holy hill (question 2)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82694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3EAC-2D6B-40B5-8157-FE5BAF00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025" y="251791"/>
            <a:ext cx="6066975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Psalm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E3AE0-198A-46E6-BE5C-CCB1ABEF4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443" y="993912"/>
            <a:ext cx="8309114" cy="155050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number 7 (perfection) is found throughout </a:t>
            </a:r>
          </a:p>
          <a:p>
            <a:r>
              <a:rPr lang="en-US" sz="1800" dirty="0"/>
              <a:t>Perfection is God’s creation \ nature</a:t>
            </a:r>
          </a:p>
          <a:p>
            <a:r>
              <a:rPr lang="en-US" dirty="0"/>
              <a:t>Perfection in God’s Law</a:t>
            </a:r>
          </a:p>
          <a:p>
            <a:r>
              <a:rPr lang="en-US" sz="1800" dirty="0"/>
              <a:t>Concluding prayer (vs 11-14)</a:t>
            </a:r>
          </a:p>
          <a:p>
            <a:endParaRPr lang="en-US" sz="1800" dirty="0"/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527A97FE-6E26-4B79-80F1-6A110E59EF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56" y="3429000"/>
            <a:ext cx="5995743" cy="317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423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3EAC-2D6B-40B5-8157-FE5BAF00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025" y="251791"/>
            <a:ext cx="6066975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Psalm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E3AE0-198A-46E6-BE5C-CCB1ABEF4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443" y="1572591"/>
            <a:ext cx="8309114" cy="5612297"/>
          </a:xfrm>
        </p:spPr>
        <p:txBody>
          <a:bodyPr>
            <a:normAutofit/>
          </a:bodyPr>
          <a:lstStyle/>
          <a:p>
            <a:r>
              <a:rPr lang="en-US" dirty="0"/>
              <a:t>II Samuel 22 this Psalm is seen here (with slight differences)</a:t>
            </a:r>
          </a:p>
          <a:p>
            <a:r>
              <a:rPr lang="en-US" sz="1800" dirty="0"/>
              <a:t>Psalm of David, when delivered from Saul</a:t>
            </a:r>
          </a:p>
          <a:p>
            <a:r>
              <a:rPr lang="en-US" dirty="0"/>
              <a:t>A shift on our view of “The Nations”</a:t>
            </a:r>
            <a:endParaRPr lang="en-US" sz="1800" dirty="0"/>
          </a:p>
          <a:p>
            <a:r>
              <a:rPr lang="en-US" dirty="0"/>
              <a:t>Difficult to summarize</a:t>
            </a:r>
          </a:p>
          <a:p>
            <a:r>
              <a:rPr lang="en-US" sz="1800" dirty="0"/>
              <a:t>God is a mighty warrior</a:t>
            </a:r>
          </a:p>
          <a:p>
            <a:r>
              <a:rPr lang="en-US" dirty="0"/>
              <a:t>God saves us from drowning</a:t>
            </a:r>
          </a:p>
          <a:p>
            <a:r>
              <a:rPr lang="en-US" sz="1800" dirty="0"/>
              <a:t>God is just</a:t>
            </a:r>
          </a:p>
          <a:p>
            <a:r>
              <a:rPr lang="en-US" dirty="0"/>
              <a:t>God makes us great</a:t>
            </a:r>
          </a:p>
          <a:p>
            <a:r>
              <a:rPr lang="en-US" sz="1800" dirty="0"/>
              <a:t>God wins</a:t>
            </a:r>
          </a:p>
          <a:p>
            <a:r>
              <a:rPr lang="en-US" dirty="0"/>
              <a:t>God is to be praised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926984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2394</TotalTime>
  <Words>547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Psalms</vt:lpstr>
      <vt:lpstr>Arrangement of the Psalms</vt:lpstr>
      <vt:lpstr>PowerPoint Presentation</vt:lpstr>
      <vt:lpstr>Psalms Book 1 Summary</vt:lpstr>
      <vt:lpstr>Psalms Book 1 Summary</vt:lpstr>
      <vt:lpstr>Psalm 15</vt:lpstr>
      <vt:lpstr>Psalm 19</vt:lpstr>
      <vt:lpstr>Psalm 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Psalms</dc:title>
  <dc:creator>Matt Hall</dc:creator>
  <cp:lastModifiedBy>Matt</cp:lastModifiedBy>
  <cp:revision>40</cp:revision>
  <dcterms:created xsi:type="dcterms:W3CDTF">2020-10-04T02:31:39Z</dcterms:created>
  <dcterms:modified xsi:type="dcterms:W3CDTF">2020-10-18T20:02:18Z</dcterms:modified>
</cp:coreProperties>
</file>