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4" r:id="rId3"/>
    <p:sldId id="262" r:id="rId4"/>
    <p:sldId id="267" r:id="rId5"/>
    <p:sldId id="271" r:id="rId6"/>
    <p:sldId id="272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02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7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2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2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B299-450F-4220-B31C-93AEB1687C2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C9C9FE-18C7-4006-8048-DCC5C350D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6B18-3501-4C35-85EC-29594600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933" y="2404534"/>
            <a:ext cx="7766936" cy="1646302"/>
          </a:xfrm>
        </p:spPr>
        <p:txBody>
          <a:bodyPr>
            <a:normAutofit/>
          </a:bodyPr>
          <a:lstStyle/>
          <a:p>
            <a:r>
              <a:rPr lang="en-US" dirty="0"/>
              <a:t>Psalms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DCE5F-2A20-4627-BEC3-AE84A5D6F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933" y="4050834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Book 2 – Psalms 73 - 89</a:t>
            </a:r>
          </a:p>
        </p:txBody>
      </p:sp>
    </p:spTree>
    <p:extLst>
      <p:ext uri="{BB962C8B-B14F-4D97-AF65-F5344CB8AC3E}">
        <p14:creationId xmlns:p14="http://schemas.microsoft.com/office/powerpoint/2010/main" val="33014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3EAC-2D6B-40B5-8157-FE5BAF00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251791"/>
            <a:ext cx="6875358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Arrangement of the Psalms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3AE0-198A-46E6-BE5C-CCB1ABEF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364974"/>
            <a:ext cx="7712766" cy="5241235"/>
          </a:xfrm>
        </p:spPr>
        <p:txBody>
          <a:bodyPr>
            <a:normAutofit/>
          </a:bodyPr>
          <a:lstStyle/>
          <a:p>
            <a:r>
              <a:rPr lang="en-US" dirty="0"/>
              <a:t>The Psalms were originally collected into 5 “books” according to the material found in them</a:t>
            </a:r>
          </a:p>
          <a:p>
            <a:r>
              <a:rPr lang="en-US" dirty="0"/>
              <a:t>Book I (Psalm 1 &amp; 2, 3 – 41)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Book II (Psalm 42 – 72)</a:t>
            </a:r>
          </a:p>
          <a:p>
            <a:endParaRPr lang="en-US" dirty="0"/>
          </a:p>
          <a:p>
            <a:r>
              <a:rPr lang="en-US" b="1" dirty="0"/>
              <a:t>Book III (Psalm 73 – 89)</a:t>
            </a:r>
          </a:p>
          <a:p>
            <a:endParaRPr lang="en-US" dirty="0"/>
          </a:p>
          <a:p>
            <a:r>
              <a:rPr lang="en-US" dirty="0"/>
              <a:t>Book IV (Psalm 90 – 106)</a:t>
            </a:r>
          </a:p>
          <a:p>
            <a:endParaRPr lang="en-US" dirty="0"/>
          </a:p>
          <a:p>
            <a:r>
              <a:rPr lang="en-US" dirty="0"/>
              <a:t>Book V (Psalm 107 – 150)</a:t>
            </a:r>
          </a:p>
        </p:txBody>
      </p:sp>
    </p:spTree>
    <p:extLst>
      <p:ext uri="{BB962C8B-B14F-4D97-AF65-F5344CB8AC3E}">
        <p14:creationId xmlns:p14="http://schemas.microsoft.com/office/powerpoint/2010/main" val="105066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7663813-38E4-4F19-A252-208011C7F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1550504"/>
            <a:ext cx="6281529" cy="5307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0C63E-8EB3-4903-9386-645612AB86B4}"/>
              </a:ext>
            </a:extLst>
          </p:cNvPr>
          <p:cNvSpPr txBox="1"/>
          <p:nvPr/>
        </p:nvSpPr>
        <p:spPr>
          <a:xfrm>
            <a:off x="172279" y="117542"/>
            <a:ext cx="8136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/>
                <a:latin typeface="Helvetica Neue"/>
              </a:rPr>
              <a:t>Book III includes 11 songs by Asaph, poems by the Sons of Korah and one by David. This is the darkest of the books making a clear parallel to the book of Lamentations.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378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3EAC-2D6B-40B5-8157-FE5BAF00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138" y="238539"/>
            <a:ext cx="6066975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Psalms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3AE0-198A-46E6-BE5C-CCB1ABEF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896"/>
            <a:ext cx="8945217" cy="5970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Psalm 73:16-17 “But when I thought how to understand this, </a:t>
            </a:r>
          </a:p>
          <a:p>
            <a:pPr marL="0" indent="0">
              <a:buNone/>
            </a:pPr>
            <a:r>
              <a:rPr lang="en-US" dirty="0"/>
              <a:t>            it seemed to me a wearisome task, </a:t>
            </a:r>
          </a:p>
          <a:p>
            <a:pPr marL="0" indent="0">
              <a:buNone/>
            </a:pPr>
            <a:r>
              <a:rPr lang="en-US" dirty="0"/>
              <a:t>            until I went into the sanctuary of God; then I discerned their end.”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74:1a “O God, why do you cast us off forever?”</a:t>
            </a:r>
          </a:p>
          <a:p>
            <a:r>
              <a:rPr lang="en-US" dirty="0"/>
              <a:t>Psalm 75:10 “All the horns of the wicked I will cut off, </a:t>
            </a:r>
          </a:p>
          <a:p>
            <a:pPr marL="0" indent="0">
              <a:buNone/>
            </a:pPr>
            <a:r>
              <a:rPr lang="en-US" dirty="0"/>
              <a:t>            but the horns of the righteous shall be lifted up.”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76:7 “Buy You, You are to be feared!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  Who can stand before You when once your anger is roused?”</a:t>
            </a:r>
          </a:p>
          <a:p>
            <a:r>
              <a:rPr lang="en-US" dirty="0"/>
              <a:t>Psalm 77:7a\11a “Will the Lord spurn forever…</a:t>
            </a:r>
          </a:p>
          <a:p>
            <a:pPr marL="0" indent="0">
              <a:buNone/>
            </a:pPr>
            <a:r>
              <a:rPr lang="en-US" dirty="0"/>
              <a:t>             I will remember the deeds of the Lord”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78:32 “In spite of this, they still sinned;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  despite His wonders, they did not believe.”</a:t>
            </a:r>
          </a:p>
          <a:p>
            <a:r>
              <a:rPr lang="en-US" dirty="0"/>
              <a:t>Psalm 79:4 “We have become a taunt to our neighbors, </a:t>
            </a:r>
          </a:p>
          <a:p>
            <a:pPr marL="0" indent="0">
              <a:buNone/>
            </a:pPr>
            <a:r>
              <a:rPr lang="en-US" dirty="0"/>
              <a:t>             mocked and derided by those around us.”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80:7 “Restore us, O God of hosts; let your face shine,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  that we may be saved!”</a:t>
            </a:r>
          </a:p>
        </p:txBody>
      </p:sp>
    </p:spTree>
    <p:extLst>
      <p:ext uri="{BB962C8B-B14F-4D97-AF65-F5344CB8AC3E}">
        <p14:creationId xmlns:p14="http://schemas.microsoft.com/office/powerpoint/2010/main" val="337360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3EAC-2D6B-40B5-8157-FE5BAF00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138" y="238539"/>
            <a:ext cx="6066975" cy="1320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Psalms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3AE0-198A-46E6-BE5C-CCB1ABEF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3912"/>
            <a:ext cx="9024730" cy="5612297"/>
          </a:xfrm>
        </p:spPr>
        <p:txBody>
          <a:bodyPr>
            <a:normAutofit/>
          </a:bodyPr>
          <a:lstStyle/>
          <a:p>
            <a:r>
              <a:rPr lang="en-US" dirty="0"/>
              <a:t>Psalm 81:8 “Hear, O my people, while I admonish you! O Israel, </a:t>
            </a:r>
          </a:p>
          <a:p>
            <a:pPr marL="0" indent="0">
              <a:buNone/>
            </a:pPr>
            <a:r>
              <a:rPr lang="en-US" dirty="0"/>
              <a:t>            if you would but listen to Me!”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82:4 “Rescue the weak and the needy;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  deliver them from the hand of the wicked.”</a:t>
            </a:r>
          </a:p>
          <a:p>
            <a:r>
              <a:rPr lang="en-US" dirty="0"/>
              <a:t>Psalm 83:16 “Fill their faces with shame, that they may seek Your name, O Lord”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84:1 “How lovely is your dwelling place, O Lord of hosts!”</a:t>
            </a:r>
          </a:p>
          <a:p>
            <a:r>
              <a:rPr lang="en-US" dirty="0"/>
              <a:t>Psalm 85:4 “Restore us again, O God of our salvation, </a:t>
            </a:r>
          </a:p>
          <a:p>
            <a:pPr marL="0" indent="0">
              <a:buNone/>
            </a:pPr>
            <a:r>
              <a:rPr lang="en-US" dirty="0"/>
              <a:t>            and put away your indignation toward us!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86:7 “In the day of my trouble I call upon You, for You answer me.”</a:t>
            </a:r>
          </a:p>
          <a:p>
            <a:r>
              <a:rPr lang="en-US" dirty="0"/>
              <a:t>Psalm 87:3 “Glorious things of You are spoken, O city of God”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88:9 “my eye grows dim through sorrow.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           Every day I call upon You, O Lord; I spread out my hands to You.”</a:t>
            </a:r>
          </a:p>
          <a:p>
            <a:r>
              <a:rPr lang="en-US" dirty="0"/>
              <a:t>Psalm 89:38 “But now you have cast off and rejected; </a:t>
            </a:r>
          </a:p>
          <a:p>
            <a:pPr marL="0" indent="0">
              <a:buNone/>
            </a:pPr>
            <a:r>
              <a:rPr lang="en-US" dirty="0"/>
              <a:t>            you are full of wrath against your anointed.”</a:t>
            </a:r>
          </a:p>
        </p:txBody>
      </p:sp>
    </p:spTree>
    <p:extLst>
      <p:ext uri="{BB962C8B-B14F-4D97-AF65-F5344CB8AC3E}">
        <p14:creationId xmlns:p14="http://schemas.microsoft.com/office/powerpoint/2010/main" val="130325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DA0D-3F17-4BB1-BC63-FEE9776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289"/>
            <a:ext cx="7593496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73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735C-7FA4-44DD-9939-B8079C97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033670"/>
            <a:ext cx="7871792" cy="5007693"/>
          </a:xfrm>
        </p:spPr>
        <p:txBody>
          <a:bodyPr>
            <a:normAutofit/>
          </a:bodyPr>
          <a:lstStyle/>
          <a:p>
            <a:r>
              <a:rPr lang="en-US" sz="2000" dirty="0"/>
              <a:t>The contradiction between God’s goodness and the prosperity of the wicked (1-3)</a:t>
            </a:r>
          </a:p>
          <a:p>
            <a:r>
              <a:rPr lang="en-US" sz="2000" dirty="0"/>
              <a:t>The good life of the wicked (4-9)</a:t>
            </a:r>
          </a:p>
          <a:p>
            <a:r>
              <a:rPr lang="en-US" sz="2000" dirty="0"/>
              <a:t>The godly have doubts (10–14)</a:t>
            </a:r>
          </a:p>
          <a:p>
            <a:r>
              <a:rPr lang="en-US" sz="2000" dirty="0"/>
              <a:t>A New Perspective (15-17)</a:t>
            </a:r>
          </a:p>
          <a:p>
            <a:r>
              <a:rPr lang="en-US" sz="2000" dirty="0"/>
              <a:t>The wicked are not so safe (18-20)</a:t>
            </a:r>
          </a:p>
          <a:p>
            <a:r>
              <a:rPr lang="en-US" sz="2000" dirty="0"/>
              <a:t>I was foolish, you guide me (21-24)</a:t>
            </a:r>
          </a:p>
          <a:p>
            <a:r>
              <a:rPr lang="en-US" sz="2000" dirty="0"/>
              <a:t>Heavenly Hope (25-28)</a:t>
            </a:r>
          </a:p>
        </p:txBody>
      </p:sp>
      <p:pic>
        <p:nvPicPr>
          <p:cNvPr id="5" name="Picture 4" descr="A sign on a pole&#10;&#10;Description automatically generated">
            <a:extLst>
              <a:ext uri="{FF2B5EF4-FFF2-40B4-BE49-F238E27FC236}">
                <a16:creationId xmlns:a16="http://schemas.microsoft.com/office/drawing/2014/main" id="{A2302264-1B33-412C-9CD5-976AD5B4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55" y="3218236"/>
            <a:ext cx="35623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0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DA0D-3F17-4BB1-BC63-FEE9776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289"/>
            <a:ext cx="7593496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73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1564E11-F7EA-4DB6-8FC3-767422E7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DA0D-3F17-4BB1-BC63-FEE9776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289"/>
            <a:ext cx="7593496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735C-7FA4-44DD-9939-B8079C97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033670"/>
            <a:ext cx="7871792" cy="5007693"/>
          </a:xfrm>
        </p:spPr>
        <p:txBody>
          <a:bodyPr>
            <a:normAutofit/>
          </a:bodyPr>
          <a:lstStyle/>
          <a:p>
            <a:r>
              <a:rPr lang="en-US" sz="2000" dirty="0"/>
              <a:t>The devastation of Jerusalem (1-4)</a:t>
            </a:r>
          </a:p>
          <a:p>
            <a:r>
              <a:rPr lang="en-US" sz="2000" dirty="0"/>
              <a:t>Prayer for God’s Anger to turn (5-7)</a:t>
            </a:r>
          </a:p>
          <a:p>
            <a:r>
              <a:rPr lang="en-US" sz="2000" dirty="0"/>
              <a:t>Plea for Rescue (8-10)</a:t>
            </a:r>
          </a:p>
          <a:p>
            <a:r>
              <a:rPr lang="en-US" sz="2000" dirty="0"/>
              <a:t>Hear the Prayers\Plight of the Suffering (11-12)</a:t>
            </a:r>
          </a:p>
          <a:p>
            <a:r>
              <a:rPr lang="en-US" sz="2000" dirty="0"/>
              <a:t>Vow to Give Thanks…Hope (13)</a:t>
            </a:r>
          </a:p>
        </p:txBody>
      </p:sp>
      <p:pic>
        <p:nvPicPr>
          <p:cNvPr id="5" name="Picture 4" descr="A picture containing player, ball, game, cat&#10;&#10;Description automatically generated">
            <a:extLst>
              <a:ext uri="{FF2B5EF4-FFF2-40B4-BE49-F238E27FC236}">
                <a16:creationId xmlns:a16="http://schemas.microsoft.com/office/drawing/2014/main" id="{9895BDCB-0E86-4202-B34F-70FC3A88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3323011"/>
            <a:ext cx="44386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DA0D-3F17-4BB1-BC63-FEE97769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289"/>
            <a:ext cx="7593496" cy="5963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Psalm 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735C-7FA4-44DD-9939-B8079C979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816637"/>
            <a:ext cx="7871792" cy="5007693"/>
          </a:xfrm>
        </p:spPr>
        <p:txBody>
          <a:bodyPr>
            <a:normAutofit/>
          </a:bodyPr>
          <a:lstStyle/>
          <a:p>
            <a:r>
              <a:rPr lang="en-US" sz="1900" dirty="0"/>
              <a:t>Longing for the House of God (1-2)</a:t>
            </a:r>
          </a:p>
          <a:p>
            <a:r>
              <a:rPr lang="en-US" sz="1900" dirty="0"/>
              <a:t>Satisfaction in God’s House (3-4)</a:t>
            </a:r>
          </a:p>
          <a:p>
            <a:r>
              <a:rPr lang="en-US" sz="1900" dirty="0"/>
              <a:t>Finding strength in God (5-7)</a:t>
            </a:r>
          </a:p>
          <a:p>
            <a:r>
              <a:rPr lang="en-US" sz="1900" dirty="0"/>
              <a:t>Hear our Prayer (8-9)</a:t>
            </a:r>
          </a:p>
          <a:p>
            <a:r>
              <a:rPr lang="en-US" sz="1900" dirty="0"/>
              <a:t>The Greatness of God and His House (10-12)</a:t>
            </a:r>
          </a:p>
        </p:txBody>
      </p:sp>
      <p:pic>
        <p:nvPicPr>
          <p:cNvPr id="7" name="Picture 6" descr="Diagram, timeline&#10;&#10;Description automatically generated">
            <a:extLst>
              <a:ext uri="{FF2B5EF4-FFF2-40B4-BE49-F238E27FC236}">
                <a16:creationId xmlns:a16="http://schemas.microsoft.com/office/drawing/2014/main" id="{19CBA371-3CB7-4BA8-B4D6-B5000B2D2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243"/>
            <a:ext cx="9144000" cy="38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21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9411</TotalTime>
  <Words>638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Helvetica Neue</vt:lpstr>
      <vt:lpstr>Trebuchet MS</vt:lpstr>
      <vt:lpstr>Wingdings 3</vt:lpstr>
      <vt:lpstr>Facet</vt:lpstr>
      <vt:lpstr>Psalms</vt:lpstr>
      <vt:lpstr>Arrangement of the Psalms</vt:lpstr>
      <vt:lpstr>PowerPoint Presentation</vt:lpstr>
      <vt:lpstr>Psalms Summaries</vt:lpstr>
      <vt:lpstr>Psalms Summaries</vt:lpstr>
      <vt:lpstr>Psalm 73</vt:lpstr>
      <vt:lpstr>Psalm 73</vt:lpstr>
      <vt:lpstr>Psalm 79</vt:lpstr>
      <vt:lpstr>Psalm 84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Psalms</dc:title>
  <dc:creator>Matt Hall</dc:creator>
  <cp:lastModifiedBy>Matt Hall</cp:lastModifiedBy>
  <cp:revision>127</cp:revision>
  <dcterms:created xsi:type="dcterms:W3CDTF">2020-10-04T02:31:39Z</dcterms:created>
  <dcterms:modified xsi:type="dcterms:W3CDTF">2020-11-15T22:49:41Z</dcterms:modified>
</cp:coreProperties>
</file>