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4" r:id="rId3"/>
    <p:sldId id="262" r:id="rId4"/>
    <p:sldId id="265" r:id="rId5"/>
    <p:sldId id="267" r:id="rId6"/>
    <p:sldId id="270" r:id="rId7"/>
    <p:sldId id="272" r:id="rId8"/>
    <p:sldId id="273" r:id="rId9"/>
    <p:sldId id="269" r:id="rId10"/>
    <p:sldId id="271"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10/30/2020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dirty="0">
                <a:solidFill>
                  <a:schemeClr val="tx1"/>
                </a:solidFill>
              </a:rPr>
              <a:t>Book 2 – Psalms 42 - 72</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52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19270" y="921025"/>
            <a:ext cx="8607287" cy="5033618"/>
          </a:xfrm>
        </p:spPr>
        <p:txBody>
          <a:bodyPr>
            <a:normAutofit/>
          </a:bodyPr>
          <a:lstStyle/>
          <a:p>
            <a:r>
              <a:rPr lang="en-US" sz="1800" dirty="0"/>
              <a:t>A Maskil of David, when </a:t>
            </a:r>
            <a:r>
              <a:rPr lang="en-US" sz="1800" dirty="0" err="1"/>
              <a:t>Doeg</a:t>
            </a:r>
            <a:r>
              <a:rPr lang="en-US" sz="1800" dirty="0"/>
              <a:t>, the </a:t>
            </a:r>
            <a:r>
              <a:rPr lang="en-US" sz="1800" dirty="0" err="1"/>
              <a:t>Edmonite</a:t>
            </a:r>
            <a:r>
              <a:rPr lang="en-US" sz="1800" dirty="0"/>
              <a:t>, came and told Saul “David has come to the house of </a:t>
            </a:r>
            <a:r>
              <a:rPr lang="en-US" sz="1800" dirty="0" err="1"/>
              <a:t>Amhimelech</a:t>
            </a:r>
            <a:r>
              <a:rPr lang="en-US" sz="1800" dirty="0"/>
              <a:t>.”</a:t>
            </a:r>
          </a:p>
          <a:p>
            <a:r>
              <a:rPr lang="en-US" dirty="0"/>
              <a:t>I Sam 21-22 events happen</a:t>
            </a:r>
          </a:p>
          <a:p>
            <a:r>
              <a:rPr lang="en-US" sz="1800" dirty="0"/>
              <a:t>7 Attributes of an evil person (vs 2-4)</a:t>
            </a:r>
          </a:p>
          <a:p>
            <a:r>
              <a:rPr lang="en-US" dirty="0"/>
              <a:t>7 impacts from God’s judgment on them (vs 5-6)</a:t>
            </a:r>
          </a:p>
          <a:p>
            <a:r>
              <a:rPr lang="en-US" sz="1800" dirty="0"/>
              <a:t>David’s response is Trust in God</a:t>
            </a:r>
          </a:p>
          <a:p>
            <a:pPr lvl="1"/>
            <a:r>
              <a:rPr lang="en-US" sz="1800" dirty="0"/>
              <a:t>His Justice</a:t>
            </a:r>
          </a:p>
          <a:p>
            <a:pPr lvl="1"/>
            <a:r>
              <a:rPr lang="en-US" sz="1800" dirty="0"/>
              <a:t>His Love</a:t>
            </a:r>
          </a:p>
        </p:txBody>
      </p:sp>
      <p:pic>
        <p:nvPicPr>
          <p:cNvPr id="5" name="Picture 4" descr="A picture containing text, plant, tree&#10;&#10;Description automatically generated">
            <a:extLst>
              <a:ext uri="{FF2B5EF4-FFF2-40B4-BE49-F238E27FC236}">
                <a16:creationId xmlns:a16="http://schemas.microsoft.com/office/drawing/2014/main" id="{218A5F7C-DF17-4545-AB92-96678DFAD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409" y="1483883"/>
            <a:ext cx="3604591" cy="5374117"/>
          </a:xfrm>
          <a:prstGeom prst="rect">
            <a:avLst/>
          </a:prstGeom>
        </p:spPr>
      </p:pic>
    </p:spTree>
    <p:extLst>
      <p:ext uri="{BB962C8B-B14F-4D97-AF65-F5344CB8AC3E}">
        <p14:creationId xmlns:p14="http://schemas.microsoft.com/office/powerpoint/2010/main" val="76323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56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19270" y="993912"/>
            <a:ext cx="8607287" cy="5612297"/>
          </a:xfrm>
        </p:spPr>
        <p:txBody>
          <a:bodyPr>
            <a:normAutofit/>
          </a:bodyPr>
          <a:lstStyle/>
          <a:p>
            <a:pPr marL="0" indent="0">
              <a:buNone/>
            </a:pPr>
            <a:r>
              <a:rPr lang="en-US" dirty="0"/>
              <a:t>“In God, whose word I praise,</a:t>
            </a:r>
          </a:p>
          <a:p>
            <a:pPr marL="0" indent="0">
              <a:buNone/>
            </a:pPr>
            <a:r>
              <a:rPr lang="en-US" sz="1800" dirty="0"/>
              <a:t>     In God I trust; I shall not be afraid.</a:t>
            </a:r>
          </a:p>
          <a:p>
            <a:pPr marL="0" indent="0">
              <a:buNone/>
            </a:pPr>
            <a:r>
              <a:rPr lang="en-US" dirty="0"/>
              <a:t>     What can flesh do to me?” – </a:t>
            </a:r>
            <a:r>
              <a:rPr lang="en-US" dirty="0">
                <a:solidFill>
                  <a:schemeClr val="accent2">
                    <a:lumMod val="50000"/>
                  </a:schemeClr>
                </a:solidFill>
              </a:rPr>
              <a:t>vs 4</a:t>
            </a:r>
          </a:p>
          <a:p>
            <a:pPr marL="0" indent="0">
              <a:buNone/>
            </a:pPr>
            <a:endParaRPr lang="en-US" sz="1800" dirty="0"/>
          </a:p>
          <a:p>
            <a:pPr marL="0" indent="0">
              <a:buNone/>
            </a:pPr>
            <a:r>
              <a:rPr lang="en-US" dirty="0"/>
              <a:t>“In God, whose word I praise,</a:t>
            </a:r>
          </a:p>
          <a:p>
            <a:pPr marL="0" indent="0">
              <a:buNone/>
            </a:pPr>
            <a:r>
              <a:rPr lang="en-US" sz="1800" dirty="0"/>
              <a:t>     in the Lord, whose word I praise, - </a:t>
            </a:r>
            <a:r>
              <a:rPr lang="en-US" sz="1800" dirty="0">
                <a:solidFill>
                  <a:schemeClr val="accent2">
                    <a:lumMod val="50000"/>
                  </a:schemeClr>
                </a:solidFill>
              </a:rPr>
              <a:t>vs 10</a:t>
            </a:r>
          </a:p>
          <a:p>
            <a:pPr marL="0" indent="0">
              <a:buNone/>
            </a:pPr>
            <a:r>
              <a:rPr lang="en-US" dirty="0"/>
              <a:t>In God I trust; I shall not be afraid.</a:t>
            </a:r>
          </a:p>
          <a:p>
            <a:pPr marL="0" indent="0">
              <a:buNone/>
            </a:pPr>
            <a:r>
              <a:rPr lang="en-US" sz="1800" dirty="0"/>
              <a:t>     What can man do to me? – </a:t>
            </a:r>
            <a:r>
              <a:rPr lang="en-US" sz="1800" dirty="0">
                <a:solidFill>
                  <a:schemeClr val="accent2">
                    <a:lumMod val="50000"/>
                  </a:schemeClr>
                </a:solidFill>
              </a:rPr>
              <a:t>vs 11</a:t>
            </a:r>
          </a:p>
          <a:p>
            <a:pPr marL="0" indent="0">
              <a:buNone/>
            </a:pPr>
            <a:endParaRPr lang="en-US" dirty="0">
              <a:solidFill>
                <a:schemeClr val="accent2">
                  <a:lumMod val="50000"/>
                </a:schemeClr>
              </a:solidFill>
            </a:endParaRPr>
          </a:p>
          <a:p>
            <a:r>
              <a:rPr lang="en-US" sz="1800" dirty="0">
                <a:solidFill>
                  <a:schemeClr val="accent2">
                    <a:lumMod val="50000"/>
                  </a:schemeClr>
                </a:solidFill>
              </a:rPr>
              <a:t>Begin with Praise</a:t>
            </a:r>
          </a:p>
          <a:p>
            <a:r>
              <a:rPr lang="en-US" dirty="0">
                <a:solidFill>
                  <a:schemeClr val="accent2">
                    <a:lumMod val="50000"/>
                  </a:schemeClr>
                </a:solidFill>
              </a:rPr>
              <a:t>Overcome fear with faith</a:t>
            </a:r>
          </a:p>
          <a:p>
            <a:r>
              <a:rPr lang="en-US" sz="1800" dirty="0">
                <a:solidFill>
                  <a:schemeClr val="accent2">
                    <a:lumMod val="50000"/>
                  </a:schemeClr>
                </a:solidFill>
              </a:rPr>
              <a:t>Recognize that God is in control of our life</a:t>
            </a:r>
          </a:p>
        </p:txBody>
      </p:sp>
      <p:pic>
        <p:nvPicPr>
          <p:cNvPr id="7" name="Picture 6" descr="A picture containing text, outdoor, yellow&#10;&#10;Description automatically generated">
            <a:extLst>
              <a:ext uri="{FF2B5EF4-FFF2-40B4-BE49-F238E27FC236}">
                <a16:creationId xmlns:a16="http://schemas.microsoft.com/office/drawing/2014/main" id="{B7BAE3E7-1E94-4A05-9AC8-F1995FF267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2331" y="1113183"/>
            <a:ext cx="4081670" cy="4611756"/>
          </a:xfrm>
          <a:prstGeom prst="rect">
            <a:avLst/>
          </a:prstGeom>
        </p:spPr>
      </p:pic>
      <p:sp>
        <p:nvSpPr>
          <p:cNvPr id="8" name="TextBox 7">
            <a:extLst>
              <a:ext uri="{FF2B5EF4-FFF2-40B4-BE49-F238E27FC236}">
                <a16:creationId xmlns:a16="http://schemas.microsoft.com/office/drawing/2014/main" id="{B7A22BBB-3259-41CE-963C-22A8530C1D20}"/>
              </a:ext>
            </a:extLst>
          </p:cNvPr>
          <p:cNvSpPr txBox="1"/>
          <p:nvPr/>
        </p:nvSpPr>
        <p:spPr>
          <a:xfrm>
            <a:off x="7775670" y="1230197"/>
            <a:ext cx="1249060" cy="461665"/>
          </a:xfrm>
          <a:prstGeom prst="rect">
            <a:avLst/>
          </a:prstGeom>
          <a:noFill/>
        </p:spPr>
        <p:txBody>
          <a:bodyPr wrap="none" rtlCol="0">
            <a:spAutoFit/>
          </a:bodyPr>
          <a:lstStyle/>
          <a:p>
            <a:r>
              <a:rPr lang="en-US" sz="2400" b="1" dirty="0">
                <a:solidFill>
                  <a:schemeClr val="bg1"/>
                </a:solidFill>
              </a:rPr>
              <a:t>Ps 56:3</a:t>
            </a:r>
          </a:p>
        </p:txBody>
      </p:sp>
    </p:spTree>
    <p:extLst>
      <p:ext uri="{BB962C8B-B14F-4D97-AF65-F5344CB8AC3E}">
        <p14:creationId xmlns:p14="http://schemas.microsoft.com/office/powerpoint/2010/main" val="232393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74643" y="251791"/>
            <a:ext cx="6875358" cy="1320800"/>
          </a:xfrm>
        </p:spPr>
        <p:txBody>
          <a:bodyPr/>
          <a:lstStyle/>
          <a:p>
            <a:r>
              <a:rPr lang="en-US" dirty="0">
                <a:solidFill>
                  <a:schemeClr val="accent2">
                    <a:lumMod val="50000"/>
                  </a:schemeClr>
                </a:solidFill>
              </a:rPr>
              <a:t>Arrangement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56591" y="1364974"/>
            <a:ext cx="7712766" cy="5241235"/>
          </a:xfrm>
        </p:spPr>
        <p:txBody>
          <a:bodyPr>
            <a:normAutofit/>
          </a:bodyPr>
          <a:lstStyle/>
          <a:p>
            <a:r>
              <a:rPr lang="en-US" dirty="0"/>
              <a:t>The Psalms were originally collected into 5 “books” according to the material found in them</a:t>
            </a:r>
          </a:p>
          <a:p>
            <a:r>
              <a:rPr lang="en-US" dirty="0"/>
              <a:t>Book I (Psalm 1 &amp; 2, 3 – 41) </a:t>
            </a:r>
          </a:p>
          <a:p>
            <a:pPr marL="0" indent="0">
              <a:buNone/>
            </a:pPr>
            <a:endParaRPr lang="en-US" dirty="0"/>
          </a:p>
          <a:p>
            <a:r>
              <a:rPr lang="en-US" b="1" dirty="0"/>
              <a:t>Book II (Psalm 42 – 72) 42-56</a:t>
            </a:r>
          </a:p>
          <a:p>
            <a:endParaRPr lang="en-US" dirty="0"/>
          </a:p>
          <a:p>
            <a:r>
              <a:rPr lang="en-US" dirty="0"/>
              <a:t>Book III (Psalm 73 – 89)</a:t>
            </a:r>
          </a:p>
          <a:p>
            <a:endParaRPr lang="en-US" dirty="0"/>
          </a:p>
          <a:p>
            <a:r>
              <a:rPr lang="en-US" dirty="0"/>
              <a:t>Book IV (Psalm 90 – 106)</a:t>
            </a:r>
          </a:p>
          <a:p>
            <a:endParaRPr lang="en-US" dirty="0"/>
          </a:p>
          <a:p>
            <a:r>
              <a:rPr lang="en-US" dirty="0"/>
              <a:t>Book V (Psalm 107 – 150)</a:t>
            </a:r>
          </a:p>
        </p:txBody>
      </p:sp>
    </p:spTree>
    <p:extLst>
      <p:ext uri="{BB962C8B-B14F-4D97-AF65-F5344CB8AC3E}">
        <p14:creationId xmlns:p14="http://schemas.microsoft.com/office/powerpoint/2010/main" val="105066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whiteboard&#10;&#10;Description automatically generated">
            <a:extLst>
              <a:ext uri="{FF2B5EF4-FFF2-40B4-BE49-F238E27FC236}">
                <a16:creationId xmlns:a16="http://schemas.microsoft.com/office/drawing/2014/main" id="{8D3C553C-7631-487A-80B6-487174214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74" y="1623102"/>
            <a:ext cx="6281530" cy="5234898"/>
          </a:xfrm>
          <a:prstGeom prst="rect">
            <a:avLst/>
          </a:prstGeom>
        </p:spPr>
      </p:pic>
      <p:sp>
        <p:nvSpPr>
          <p:cNvPr id="4" name="TextBox 3">
            <a:extLst>
              <a:ext uri="{FF2B5EF4-FFF2-40B4-BE49-F238E27FC236}">
                <a16:creationId xmlns:a16="http://schemas.microsoft.com/office/drawing/2014/main" id="{8A1D2624-27C4-4094-9927-AC95347E0844}"/>
              </a:ext>
            </a:extLst>
          </p:cNvPr>
          <p:cNvSpPr txBox="1"/>
          <p:nvPr/>
        </p:nvSpPr>
        <p:spPr>
          <a:xfrm>
            <a:off x="450574" y="145774"/>
            <a:ext cx="6281530" cy="1477328"/>
          </a:xfrm>
          <a:prstGeom prst="rect">
            <a:avLst/>
          </a:prstGeom>
          <a:noFill/>
        </p:spPr>
        <p:txBody>
          <a:bodyPr wrap="square" rtlCol="0">
            <a:spAutoFit/>
          </a:bodyPr>
          <a:lstStyle/>
          <a:p>
            <a:r>
              <a:rPr lang="en-US" b="0" i="0" dirty="0">
                <a:solidFill>
                  <a:schemeClr val="tx1">
                    <a:lumMod val="85000"/>
                    <a:lumOff val="15000"/>
                  </a:schemeClr>
                </a:solidFill>
                <a:effectLst/>
                <a:latin typeface="Helvetica Neue"/>
              </a:rPr>
              <a:t>Book II is Psalms 42-72 and includes poems written by the Sons of Korah, David, Asaph and Solomon. These psalms continue the cry for help and many of the poems are written when David was in exile running from King Saul paralleling the book of Exodus.</a:t>
            </a:r>
            <a:endParaRPr lang="en-US" dirty="0">
              <a:solidFill>
                <a:schemeClr val="tx1">
                  <a:lumMod val="85000"/>
                  <a:lumOff val="15000"/>
                </a:schemeClr>
              </a:solidFill>
            </a:endParaRPr>
          </a:p>
        </p:txBody>
      </p:sp>
    </p:spTree>
    <p:extLst>
      <p:ext uri="{BB962C8B-B14F-4D97-AF65-F5344CB8AC3E}">
        <p14:creationId xmlns:p14="http://schemas.microsoft.com/office/powerpoint/2010/main" val="276378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683025" y="251791"/>
            <a:ext cx="6066975" cy="1320800"/>
          </a:xfrm>
        </p:spPr>
        <p:txBody>
          <a:bodyPr/>
          <a:lstStyle/>
          <a:p>
            <a:r>
              <a:rPr lang="en-US" dirty="0">
                <a:solidFill>
                  <a:schemeClr val="accent2">
                    <a:lumMod val="50000"/>
                  </a:schemeClr>
                </a:solidFill>
              </a:rPr>
              <a:t>Psalms Book 1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993912"/>
            <a:ext cx="8435009" cy="5612297"/>
          </a:xfrm>
        </p:spPr>
        <p:txBody>
          <a:bodyPr>
            <a:normAutofit/>
          </a:bodyPr>
          <a:lstStyle/>
          <a:p>
            <a:r>
              <a:rPr lang="en-US" dirty="0"/>
              <a:t>Psalm 42:8 “By day the Lord commands his steadfast love, </a:t>
            </a:r>
          </a:p>
          <a:p>
            <a:pPr marL="0" indent="0">
              <a:buNone/>
            </a:pPr>
            <a:r>
              <a:rPr lang="en-US" dirty="0"/>
              <a:t>          and at night His song is with me, a prayer to the God of my life.”</a:t>
            </a:r>
          </a:p>
          <a:p>
            <a:r>
              <a:rPr lang="en-US" sz="1800" dirty="0"/>
              <a:t>Psalm 43:5c “Hope in God; for I shall again praise Him”</a:t>
            </a:r>
          </a:p>
          <a:p>
            <a:r>
              <a:rPr lang="en-US" dirty="0"/>
              <a:t>Psalm 44:13 “You have made us the taunt of our neighbors, </a:t>
            </a:r>
          </a:p>
          <a:p>
            <a:pPr marL="0" indent="0">
              <a:buNone/>
            </a:pPr>
            <a:r>
              <a:rPr lang="en-US" dirty="0"/>
              <a:t>          the derision and scorn of those around us.”</a:t>
            </a:r>
          </a:p>
          <a:p>
            <a:r>
              <a:rPr lang="en-US" sz="1800" dirty="0"/>
              <a:t>Psalm 45:9 “daughters of kings are among your ladies of honor; </a:t>
            </a:r>
          </a:p>
          <a:p>
            <a:pPr marL="0" indent="0">
              <a:buNone/>
            </a:pPr>
            <a:r>
              <a:rPr lang="en-US" dirty="0"/>
              <a:t>          </a:t>
            </a:r>
            <a:r>
              <a:rPr lang="en-US" sz="1800" dirty="0"/>
              <a:t>at your right hand stands the queen in gold of Ophir.”</a:t>
            </a:r>
          </a:p>
          <a:p>
            <a:r>
              <a:rPr lang="en-US" dirty="0"/>
              <a:t>Psalm 46:7 “The Lord of hosts is with us; the God of Jacob is our fortress.”</a:t>
            </a:r>
          </a:p>
          <a:p>
            <a:r>
              <a:rPr lang="en-US" sz="1800" dirty="0"/>
              <a:t>Psalm 47:6a “Sing praises to God, sing praises!”</a:t>
            </a:r>
          </a:p>
          <a:p>
            <a:r>
              <a:rPr lang="en-US" dirty="0"/>
              <a:t>Psalm 48:8 “As we have heard, so we have seen in the city of the Lord of hosts, in the city of our God, which God will establish forever.</a:t>
            </a:r>
          </a:p>
          <a:p>
            <a:r>
              <a:rPr lang="en-US" dirty="0"/>
              <a:t>Psalm 49:1 “Hear this, all peoples!  Give ear, all inhabitants of the world”</a:t>
            </a:r>
          </a:p>
          <a:p>
            <a:endParaRPr lang="en-US" sz="1800" dirty="0"/>
          </a:p>
          <a:p>
            <a:endParaRPr lang="en-US" sz="1800" dirty="0"/>
          </a:p>
        </p:txBody>
      </p:sp>
    </p:spTree>
    <p:extLst>
      <p:ext uri="{BB962C8B-B14F-4D97-AF65-F5344CB8AC3E}">
        <p14:creationId xmlns:p14="http://schemas.microsoft.com/office/powerpoint/2010/main" val="105993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683025" y="251791"/>
            <a:ext cx="6066975" cy="1320800"/>
          </a:xfrm>
        </p:spPr>
        <p:txBody>
          <a:bodyPr/>
          <a:lstStyle/>
          <a:p>
            <a:r>
              <a:rPr lang="en-US" dirty="0">
                <a:solidFill>
                  <a:schemeClr val="accent2">
                    <a:lumMod val="50000"/>
                  </a:schemeClr>
                </a:solidFill>
              </a:rPr>
              <a:t>Psalms Book 1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91548" y="993912"/>
            <a:ext cx="8435009" cy="5612297"/>
          </a:xfrm>
        </p:spPr>
        <p:txBody>
          <a:bodyPr>
            <a:normAutofit/>
          </a:bodyPr>
          <a:lstStyle/>
          <a:p>
            <a:r>
              <a:rPr lang="en-US" dirty="0"/>
              <a:t>Psalm 50:7 “Hear, O my people, and I will speak; O Israel, </a:t>
            </a:r>
          </a:p>
          <a:p>
            <a:pPr marL="0" indent="0">
              <a:buNone/>
            </a:pPr>
            <a:r>
              <a:rPr lang="en-US" dirty="0"/>
              <a:t>          I will testify against you.  I am God, your God.”</a:t>
            </a:r>
          </a:p>
          <a:p>
            <a:r>
              <a:rPr lang="en-US" sz="1800" dirty="0"/>
              <a:t>Psalm 51:10 “Create in me a clean heart, O God, </a:t>
            </a:r>
          </a:p>
          <a:p>
            <a:pPr marL="0" indent="0">
              <a:buNone/>
            </a:pPr>
            <a:r>
              <a:rPr lang="en-US" dirty="0"/>
              <a:t>          </a:t>
            </a:r>
            <a:r>
              <a:rPr lang="en-US" sz="1800" dirty="0"/>
              <a:t>and renew a right spirit within me.</a:t>
            </a:r>
          </a:p>
          <a:p>
            <a:r>
              <a:rPr lang="en-US" dirty="0"/>
              <a:t>Psalm 52:6 “The righteous shall see and fear, and shall laugh at him”</a:t>
            </a:r>
          </a:p>
          <a:p>
            <a:r>
              <a:rPr lang="en-US" sz="1800" dirty="0"/>
              <a:t>Psalm 53:4 “Have those who work evil no knowledge, </a:t>
            </a:r>
          </a:p>
          <a:p>
            <a:pPr marL="0" indent="0">
              <a:buNone/>
            </a:pPr>
            <a:r>
              <a:rPr lang="en-US" dirty="0"/>
              <a:t>          </a:t>
            </a:r>
            <a:r>
              <a:rPr lang="en-US" sz="1800" dirty="0"/>
              <a:t>who eat up my people as they eat bread, and do not call upon God?”</a:t>
            </a:r>
          </a:p>
          <a:p>
            <a:r>
              <a:rPr lang="en-US" dirty="0"/>
              <a:t>Psalm 54:4 “Behold, God is my helper; the Lord is the upholder of my life.”</a:t>
            </a:r>
          </a:p>
          <a:p>
            <a:r>
              <a:rPr lang="en-US" sz="1800" dirty="0"/>
              <a:t>Psalm 55:15 “Let death steal over them; let them go down to </a:t>
            </a:r>
            <a:r>
              <a:rPr lang="en-US" sz="1800" dirty="0" err="1"/>
              <a:t>Sheol</a:t>
            </a:r>
            <a:r>
              <a:rPr lang="en-US" sz="1800" dirty="0"/>
              <a:t> alive;   </a:t>
            </a:r>
          </a:p>
          <a:p>
            <a:pPr marL="0" indent="0">
              <a:buNone/>
            </a:pPr>
            <a:r>
              <a:rPr lang="en-US" dirty="0"/>
              <a:t>          </a:t>
            </a:r>
            <a:r>
              <a:rPr lang="en-US" sz="1800" dirty="0"/>
              <a:t>for evil is in their dwelling place and in their heart.”</a:t>
            </a:r>
          </a:p>
          <a:p>
            <a:r>
              <a:rPr lang="en-US" dirty="0"/>
              <a:t>Psalm 56:4 “In God, whose word I praise, in God I trust; </a:t>
            </a:r>
          </a:p>
          <a:p>
            <a:pPr marL="0" indent="0">
              <a:buNone/>
            </a:pPr>
            <a:r>
              <a:rPr lang="en-US" sz="1800" dirty="0"/>
              <a:t>          I shall not be afraid.  What can flesh do to me?</a:t>
            </a:r>
          </a:p>
          <a:p>
            <a:endParaRPr lang="en-US" sz="1800" dirty="0"/>
          </a:p>
        </p:txBody>
      </p:sp>
    </p:spTree>
    <p:extLst>
      <p:ext uri="{BB962C8B-B14F-4D97-AF65-F5344CB8AC3E}">
        <p14:creationId xmlns:p14="http://schemas.microsoft.com/office/powerpoint/2010/main" val="337360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45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19270" y="993913"/>
            <a:ext cx="8607287" cy="1577010"/>
          </a:xfrm>
        </p:spPr>
        <p:txBody>
          <a:bodyPr>
            <a:normAutofit/>
          </a:bodyPr>
          <a:lstStyle/>
          <a:p>
            <a:r>
              <a:rPr lang="en-US" sz="1800" dirty="0"/>
              <a:t>A Love song, written for a King of Israel </a:t>
            </a:r>
          </a:p>
        </p:txBody>
      </p:sp>
      <p:pic>
        <p:nvPicPr>
          <p:cNvPr id="5" name="Picture 4" descr="Text&#10;&#10;Description automatically generated">
            <a:extLst>
              <a:ext uri="{FF2B5EF4-FFF2-40B4-BE49-F238E27FC236}">
                <a16:creationId xmlns:a16="http://schemas.microsoft.com/office/drawing/2014/main" id="{7CF359B4-0E68-4B2A-AD41-C1EFC350D1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442" y="1572591"/>
            <a:ext cx="8075581" cy="5149708"/>
          </a:xfrm>
          <a:prstGeom prst="rect">
            <a:avLst/>
          </a:prstGeom>
        </p:spPr>
      </p:pic>
    </p:spTree>
    <p:extLst>
      <p:ext uri="{BB962C8B-B14F-4D97-AF65-F5344CB8AC3E}">
        <p14:creationId xmlns:p14="http://schemas.microsoft.com/office/powerpoint/2010/main" val="221385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45 </a:t>
            </a:r>
          </a:p>
        </p:txBody>
      </p:sp>
      <p:pic>
        <p:nvPicPr>
          <p:cNvPr id="7" name="Picture 6" descr="Text&#10;&#10;Description automatically generated">
            <a:extLst>
              <a:ext uri="{FF2B5EF4-FFF2-40B4-BE49-F238E27FC236}">
                <a16:creationId xmlns:a16="http://schemas.microsoft.com/office/drawing/2014/main" id="{B484D67A-F117-4BA5-9370-EADEB946C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929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45 </a:t>
            </a:r>
          </a:p>
        </p:txBody>
      </p:sp>
      <p:pic>
        <p:nvPicPr>
          <p:cNvPr id="7" name="Picture 6" descr="A picture containing text, person&#10;&#10;Description automatically generated">
            <a:extLst>
              <a:ext uri="{FF2B5EF4-FFF2-40B4-BE49-F238E27FC236}">
                <a16:creationId xmlns:a16="http://schemas.microsoft.com/office/drawing/2014/main" id="{47D28AA1-4C71-4F8C-90F1-D5926176C023}"/>
              </a:ext>
            </a:extLst>
          </p:cNvPr>
          <p:cNvPicPr>
            <a:picLocks noChangeAspect="1"/>
          </p:cNvPicPr>
          <p:nvPr/>
        </p:nvPicPr>
        <p:blipFill rotWithShape="1">
          <a:blip r:embed="rId2">
            <a:extLst>
              <a:ext uri="{28A0092B-C50C-407E-A947-70E740481C1C}">
                <a14:useLocalDpi xmlns:a14="http://schemas.microsoft.com/office/drawing/2010/main" val="0"/>
              </a:ext>
            </a:extLst>
          </a:blip>
          <a:srcRect l="315" t="1" r="-315" b="25655"/>
          <a:stretch/>
        </p:blipFill>
        <p:spPr>
          <a:xfrm>
            <a:off x="367747" y="1126436"/>
            <a:ext cx="8408505" cy="5758070"/>
          </a:xfrm>
          <a:prstGeom prst="rect">
            <a:avLst/>
          </a:prstGeom>
        </p:spPr>
      </p:pic>
    </p:spTree>
    <p:extLst>
      <p:ext uri="{BB962C8B-B14F-4D97-AF65-F5344CB8AC3E}">
        <p14:creationId xmlns:p14="http://schemas.microsoft.com/office/powerpoint/2010/main" val="3645813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417443" y="251791"/>
            <a:ext cx="8309114" cy="1320800"/>
          </a:xfrm>
        </p:spPr>
        <p:txBody>
          <a:bodyPr/>
          <a:lstStyle/>
          <a:p>
            <a:pPr algn="ctr"/>
            <a:r>
              <a:rPr lang="en-US" dirty="0">
                <a:solidFill>
                  <a:schemeClr val="accent2">
                    <a:lumMod val="50000"/>
                  </a:schemeClr>
                </a:solidFill>
              </a:rPr>
              <a:t>Psalm 51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19270" y="993912"/>
            <a:ext cx="8607287" cy="5612297"/>
          </a:xfrm>
        </p:spPr>
        <p:txBody>
          <a:bodyPr>
            <a:normAutofit/>
          </a:bodyPr>
          <a:lstStyle/>
          <a:p>
            <a:r>
              <a:rPr lang="en-US" sz="1800" dirty="0"/>
              <a:t>Wash be thoroughly, cleanse me from my sin (vs 2)</a:t>
            </a:r>
          </a:p>
          <a:p>
            <a:r>
              <a:rPr lang="en-US" dirty="0"/>
              <a:t>I know my sin (vs 3)</a:t>
            </a:r>
          </a:p>
          <a:p>
            <a:r>
              <a:rPr lang="en-US" sz="1800" dirty="0"/>
              <a:t>Against You have I sinned (vs 4)</a:t>
            </a:r>
          </a:p>
          <a:p>
            <a:r>
              <a:rPr lang="en-US" dirty="0"/>
              <a:t>Purge me, wash me (vs 7)</a:t>
            </a:r>
          </a:p>
          <a:p>
            <a:r>
              <a:rPr lang="en-US" sz="1800" dirty="0"/>
              <a:t>Create in me a clean heart, renew my spirit (vs 10)</a:t>
            </a:r>
          </a:p>
          <a:p>
            <a:r>
              <a:rPr lang="en-US" dirty="0"/>
              <a:t>A promise, to show others (vs 13)</a:t>
            </a:r>
          </a:p>
          <a:p>
            <a:r>
              <a:rPr lang="en-US" dirty="0"/>
              <a:t>Remorseful heart (vs 17)</a:t>
            </a:r>
          </a:p>
          <a:p>
            <a:endParaRPr lang="en-US" sz="1800" dirty="0"/>
          </a:p>
        </p:txBody>
      </p:sp>
      <p:pic>
        <p:nvPicPr>
          <p:cNvPr id="5" name="Picture 4" descr="Logo&#10;&#10;Description automatically generated">
            <a:extLst>
              <a:ext uri="{FF2B5EF4-FFF2-40B4-BE49-F238E27FC236}">
                <a16:creationId xmlns:a16="http://schemas.microsoft.com/office/drawing/2014/main" id="{914B6877-B673-4295-ADC1-8E3A070F1E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844" y="3429000"/>
            <a:ext cx="5526156" cy="3429000"/>
          </a:xfrm>
          <a:prstGeom prst="rect">
            <a:avLst/>
          </a:prstGeom>
        </p:spPr>
      </p:pic>
    </p:spTree>
    <p:extLst>
      <p:ext uri="{BB962C8B-B14F-4D97-AF65-F5344CB8AC3E}">
        <p14:creationId xmlns:p14="http://schemas.microsoft.com/office/powerpoint/2010/main" val="37478101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7042</TotalTime>
  <Words>731</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 Neue</vt:lpstr>
      <vt:lpstr>Trebuchet MS</vt:lpstr>
      <vt:lpstr>Wingdings 3</vt:lpstr>
      <vt:lpstr>Facet</vt:lpstr>
      <vt:lpstr>Psalms</vt:lpstr>
      <vt:lpstr>Arrangement of the Psalms</vt:lpstr>
      <vt:lpstr>PowerPoint Presentation</vt:lpstr>
      <vt:lpstr>Psalms Book 1 Summary</vt:lpstr>
      <vt:lpstr>Psalms Book 1 Summary</vt:lpstr>
      <vt:lpstr>Psalm 45 </vt:lpstr>
      <vt:lpstr>Psalm 45 </vt:lpstr>
      <vt:lpstr>Psalm 45 </vt:lpstr>
      <vt:lpstr>Psalm 51 </vt:lpstr>
      <vt:lpstr>Psalm 52 </vt:lpstr>
      <vt:lpstr>Psalm 56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85</cp:revision>
  <dcterms:created xsi:type="dcterms:W3CDTF">2020-10-04T02:31:39Z</dcterms:created>
  <dcterms:modified xsi:type="dcterms:W3CDTF">2020-11-01T21:39:50Z</dcterms:modified>
</cp:coreProperties>
</file>